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02C1FA9-05E9-4D18-A733-C3DC43ACF6E9}">
  <a:tblStyle styleId="{202C1FA9-05E9-4D18-A733-C3DC43ACF6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cd7b399a_0_3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cd7b39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457207" y="13503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{202C1FA9-05E9-4D18-A733-C3DC43ACF6E9}</a:tableStyleId>
              </a:tblPr>
              <a:tblGrid>
                <a:gridCol w="1794450"/>
                <a:gridCol w="1498900"/>
                <a:gridCol w="1532375"/>
                <a:gridCol w="1540075"/>
                <a:gridCol w="1603825"/>
                <a:gridCol w="1807975"/>
              </a:tblGrid>
              <a:tr h="81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Lines of Questioning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</a:t>
                      </a: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1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</a:t>
                      </a: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2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</a:t>
                      </a: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3</a:t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</a:t>
                      </a: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4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Respondent</a:t>
                      </a: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5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1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1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0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2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3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14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Question 4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FOCUS GROUP DISCUSSIONS</a:t>
            </a:r>
            <a:endParaRPr>
              <a:solidFill>
                <a:srgbClr val="8D86FC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