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858B73-048A-4690-87EF-2A95E32BC41C}">
  <a:tblStyle styleId="{4F858B73-048A-4690-87EF-2A95E32BC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83f88dfe_1_6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83f88df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GAMIFICATION BOARD</a:t>
            </a:r>
            <a:endParaRPr>
              <a:solidFill>
                <a:srgbClr val="6BD5D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76325" y="11133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{4F858B73-048A-4690-87EF-2A95E32BC41C}</a:tableStyleId>
              </a:tblPr>
              <a:tblGrid>
                <a:gridCol w="3766800"/>
                <a:gridCol w="1539550"/>
                <a:gridCol w="1539550"/>
                <a:gridCol w="1539550"/>
                <a:gridCol w="1539550"/>
              </a:tblGrid>
              <a:tr h="3810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Broad Goal  of Gamification: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Game Dynamics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are the specific goals of using gamification in this case? What game dynamics are being used?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Competition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Collaboration</a:t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</a:rPr>
                        <a:t>Progress &amp; Achievement</a:t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</a:rPr>
                        <a:t>Exploration and Surprise</a:t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Game Mechanics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Missions</a:t>
                      </a:r>
                      <a:r>
                        <a:rPr b="1" lang="en" sz="10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are the broad missions that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users are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to comp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lete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? How are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these missions communicated?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Individual Mission(s) / Team Mission(s)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are the missions and tasks organised in terms of levels.? What is the goal of each level?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 One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 Two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 Three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 n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Tasks</a:t>
                      </a:r>
                      <a:r>
                        <a:rPr b="1" lang="en" sz="10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are the tasks and actions to be completed by users at each level to achieve the goal? How are these tasks communicated?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1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1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1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1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2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2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2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2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n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n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n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n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Points</a:t>
                      </a:r>
                      <a:r>
                        <a:rPr b="1" lang="en" sz="10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are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users scored 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as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users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complete tasks and missions? How do sc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ores vary as per levels?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Levels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Missions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7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are users awarded beyond points? What are the different kinds of badges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?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do these badges signify?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 One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 Two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 Three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 n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Leaderboards 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are users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shown where they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stand vis a vis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each other?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Individual Leaderboard(s) / Team Leaderboard(s)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