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560000" cx="10692000"/>
  <p:notesSz cx="7560000" cy="10692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BM Plex Sa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4A091A7-EF93-4D79-9BBC-727679792C23}">
  <a:tblStyle styleId="{24A091A7-EF93-4D79-9BBC-727679792C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BMPlexSansLight-bold.fntdata"/><Relationship Id="rId12" Type="http://schemas.openxmlformats.org/officeDocument/2006/relationships/font" Target="fonts/IBMPlexSans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BMPlexSans-bold.fntdata"/><Relationship Id="rId15" Type="http://schemas.openxmlformats.org/officeDocument/2006/relationships/font" Target="fonts/IBMPlexSansLight-boldItalic.fntdata"/><Relationship Id="rId14" Type="http://schemas.openxmlformats.org/officeDocument/2006/relationships/font" Target="fonts/IBMPlexSans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fcb000e3_0_95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fcb000e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JOURNEY MAP</a:t>
            </a:r>
            <a:endParaRPr>
              <a:solidFill>
                <a:srgbClr val="8D86FC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404162" y="1213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{24A091A7-EF93-4D79-9BBC-727679792C23}</a:tableStyleId>
              </a:tblPr>
              <a:tblGrid>
                <a:gridCol w="2212850"/>
                <a:gridCol w="1281725"/>
                <a:gridCol w="1281725"/>
                <a:gridCol w="1281725"/>
                <a:gridCol w="1281725"/>
                <a:gridCol w="1281725"/>
                <a:gridCol w="1281725"/>
              </a:tblGrid>
              <a:tr h="73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Timeline</a:t>
                      </a:r>
                      <a:endParaRPr>
                        <a:solidFill>
                          <a:srgbClr val="8D86F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167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do users do?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1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do users like?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1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do users not like?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7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Opportunities to improve experience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