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  <p:embeddedFont>
      <p:font typeface="Work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EBF7FA-AD2B-4DC4-8A1D-D1E2AB1709A1}">
  <a:tblStyle styleId="{F5EBF7FA-AD2B-4DC4-8A1D-D1E2AB1709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f51aaf160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f51aaf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" y="5780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8B8C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MENTOR CHECK-IN</a:t>
            </a:r>
            <a:endParaRPr>
              <a:solidFill>
                <a:srgbClr val="EB8B8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541638" y="128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{F5EBF7FA-AD2B-4DC4-8A1D-D1E2AB1709A1}</a:tableStyleId>
              </a:tblPr>
              <a:tblGrid>
                <a:gridCol w="4859625"/>
                <a:gridCol w="4859625"/>
              </a:tblGrid>
              <a:tr h="201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Introduce Yourself</a:t>
                      </a:r>
                      <a:endParaRPr b="1" sz="1200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01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Present your Product or Service</a:t>
                      </a:r>
                      <a:endParaRPr sz="1200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01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Collect Feedback</a:t>
                      </a:r>
                      <a:endParaRPr b="1" sz="1200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