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B20BDE-FDB9-47F1-850B-2B41C1A86BE5}">
  <a:tblStyle styleId="{16B20BDE-FDB9-47F1-850B-2B41C1A86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d7fdcfcd_0_6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d7fdcf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NUDGE </a:t>
            </a:r>
            <a:endParaRPr>
              <a:solidFill>
                <a:srgbClr val="6BD5D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49906" y="1131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{16B20BDE-FDB9-47F1-850B-2B41C1A86BE5}</a:tableStyleId>
              </a:tblPr>
              <a:tblGrid>
                <a:gridCol w="1372375"/>
                <a:gridCol w="1586650"/>
                <a:gridCol w="3434275"/>
                <a:gridCol w="3434275"/>
              </a:tblGrid>
              <a:tr h="725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Choice/Decision Moment and Nature: 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Current Choice/Decision: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Ideal Choice/Decision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255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User/Stakeholder - Needs, Attitudes, Behaviours / Persona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Investigate I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centives 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incentives and disincentives influencing choice for the user/stakeholder?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incentives and disincentives could be explored to change behavior?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nderstand Choices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different choices before the user/stakeholder? What are the costs and benefits involved? What are the gaps in understanding?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cost vs. benefit relation should be explored to change behavior?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Consider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efaults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defaults that could potentially be set for the user/stakeholder? 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defaults could be explored to change behavior?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ive Feedback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At what points of choosing would feedback be useful? What feedback is missing right now?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feedback could be explored?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Expect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rrors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typical errors/mistakes that people make when they are choosing? 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errors could be expected and accommodated?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