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73CF449-1F13-42B8-A42E-E386F7559D46}">
  <a:tblStyle styleId="{F73CF449-1F13-42B8-A42E-E386F7559D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7d47a853_0_7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7d47a85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57200" y="131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{F73CF449-1F13-42B8-A42E-E386F7559D46}</a:tableStyleId>
              </a:tblPr>
              <a:tblGrid>
                <a:gridCol w="2444400"/>
                <a:gridCol w="2444400"/>
                <a:gridCol w="2444400"/>
                <a:gridCol w="2444400"/>
              </a:tblGrid>
              <a:tr h="158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Objects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key physical objects that form part of the experience?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Environment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some other  interesting aspects about the space and ecosystem?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1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People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Who are the people involved? What are some  the interactions with them? 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1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2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key processes, interactions, and service elements that form part of the experience? </a:t>
                      </a:r>
                      <a:endParaRPr sz="10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Services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some key communication elements that form part of the experience?</a:t>
                      </a:r>
                      <a:endParaRPr sz="10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Messaging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OBSERVATIONAL RESEARCH (</a:t>
            </a: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POEMS)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