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dc83fb88_1_2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dc83fb88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1123950"/>
            <a:ext cx="10172700" cy="613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PERSONA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14225" y="1419100"/>
            <a:ext cx="1778700" cy="20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447175" y="1312000"/>
            <a:ext cx="77307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Background/Context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Broad Goals: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What are aspirations and motivations that represent what the person wants in life?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Needs/Problem:</a:t>
            </a: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What does he/she want that is relevant to specific problem/opportunity domain?</a:t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Behaviours:</a:t>
            </a: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What are current behaviours and actions relevant to the specific problem/opportunity domain?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Motivators: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 What are specific motivators as a user to engage with a solution?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Pain Points: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 What are specific pain points as a user engaging with a solution?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Quote: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Something the persona would say to summarise their position on the problem, and write it as a quotev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14575" y="3600173"/>
            <a:ext cx="17787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Name: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Relevant Demographics: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Gender: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Income: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Family: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Occupation:</a:t>
            </a:r>
            <a:endParaRPr b="1"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