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73a4723_1_74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73a4723_1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TREE + 5 WHYS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203890" y="2411363"/>
            <a:ext cx="997377" cy="2753751"/>
          </a:xfrm>
          <a:custGeom>
            <a:rect b="b" l="l" r="r" t="t"/>
            <a:pathLst>
              <a:path extrusionOk="0" h="61341" w="22217">
                <a:moveTo>
                  <a:pt x="10668" y="0"/>
                </a:moveTo>
                <a:cubicBezTo>
                  <a:pt x="12383" y="3175"/>
                  <a:pt x="19241" y="11557"/>
                  <a:pt x="20955" y="19050"/>
                </a:cubicBezTo>
                <a:cubicBezTo>
                  <a:pt x="22670" y="26543"/>
                  <a:pt x="22606" y="38545"/>
                  <a:pt x="20955" y="44958"/>
                </a:cubicBezTo>
                <a:cubicBezTo>
                  <a:pt x="19304" y="51372"/>
                  <a:pt x="14542" y="54801"/>
                  <a:pt x="11049" y="57531"/>
                </a:cubicBezTo>
                <a:cubicBezTo>
                  <a:pt x="7557" y="60262"/>
                  <a:pt x="1842" y="60706"/>
                  <a:pt x="0" y="6134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Google Shape;57;p13"/>
          <p:cNvSpPr/>
          <p:nvPr/>
        </p:nvSpPr>
        <p:spPr>
          <a:xfrm>
            <a:off x="5878360" y="2351509"/>
            <a:ext cx="824391" cy="2753847"/>
          </a:xfrm>
          <a:custGeom>
            <a:rect b="b" l="l" r="r" t="t"/>
            <a:pathLst>
              <a:path extrusionOk="0" h="103237" w="30905">
                <a:moveTo>
                  <a:pt x="30905" y="0"/>
                </a:moveTo>
                <a:cubicBezTo>
                  <a:pt x="26417" y="4916"/>
                  <a:pt x="9059" y="18587"/>
                  <a:pt x="3974" y="29497"/>
                </a:cubicBezTo>
                <a:cubicBezTo>
                  <a:pt x="-1111" y="40407"/>
                  <a:pt x="-26" y="55529"/>
                  <a:pt x="393" y="65460"/>
                </a:cubicBezTo>
                <a:cubicBezTo>
                  <a:pt x="812" y="75391"/>
                  <a:pt x="1511" y="82786"/>
                  <a:pt x="6489" y="89082"/>
                </a:cubicBezTo>
                <a:cubicBezTo>
                  <a:pt x="11468" y="95378"/>
                  <a:pt x="26302" y="100878"/>
                  <a:pt x="30264" y="10323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3"/>
          <p:cNvSpPr/>
          <p:nvPr/>
        </p:nvSpPr>
        <p:spPr>
          <a:xfrm>
            <a:off x="4913225" y="1999350"/>
            <a:ext cx="634375" cy="976475"/>
          </a:xfrm>
          <a:custGeom>
            <a:rect b="b" l="l" r="r" t="t"/>
            <a:pathLst>
              <a:path extrusionOk="0" h="39059" w="25375">
                <a:moveTo>
                  <a:pt x="0" y="17788"/>
                </a:moveTo>
                <a:cubicBezTo>
                  <a:pt x="3123" y="21325"/>
                  <a:pt x="14661" y="38138"/>
                  <a:pt x="18736" y="39008"/>
                </a:cubicBezTo>
                <a:cubicBezTo>
                  <a:pt x="22811" y="39878"/>
                  <a:pt x="23345" y="29507"/>
                  <a:pt x="24451" y="23006"/>
                </a:cubicBezTo>
                <a:cubicBezTo>
                  <a:pt x="25558" y="16505"/>
                  <a:pt x="25221" y="3834"/>
                  <a:pt x="2537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Google Shape;59;p13"/>
          <p:cNvSpPr/>
          <p:nvPr/>
        </p:nvSpPr>
        <p:spPr>
          <a:xfrm>
            <a:off x="5689769" y="1957075"/>
            <a:ext cx="825325" cy="926425"/>
          </a:xfrm>
          <a:custGeom>
            <a:rect b="b" l="l" r="r" t="t"/>
            <a:pathLst>
              <a:path extrusionOk="0" h="37057" w="33013">
                <a:moveTo>
                  <a:pt x="1094" y="0"/>
                </a:moveTo>
                <a:cubicBezTo>
                  <a:pt x="1175" y="6021"/>
                  <a:pt x="-1713" y="31913"/>
                  <a:pt x="1581" y="36127"/>
                </a:cubicBezTo>
                <a:cubicBezTo>
                  <a:pt x="4875" y="40341"/>
                  <a:pt x="15621" y="29093"/>
                  <a:pt x="20860" y="25283"/>
                </a:cubicBezTo>
                <a:cubicBezTo>
                  <a:pt x="26099" y="21473"/>
                  <a:pt x="30988" y="15270"/>
                  <a:pt x="33013" y="1326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Google Shape;60;p13"/>
          <p:cNvSpPr/>
          <p:nvPr/>
        </p:nvSpPr>
        <p:spPr>
          <a:xfrm>
            <a:off x="4528862" y="5057446"/>
            <a:ext cx="644369" cy="432582"/>
          </a:xfrm>
          <a:custGeom>
            <a:rect b="b" l="l" r="r" t="t"/>
            <a:pathLst>
              <a:path extrusionOk="0" h="13065" w="20066">
                <a:moveTo>
                  <a:pt x="0" y="6969"/>
                </a:moveTo>
                <a:cubicBezTo>
                  <a:pt x="2604" y="5826"/>
                  <a:pt x="12319" y="556"/>
                  <a:pt x="15621" y="111"/>
                </a:cubicBezTo>
                <a:cubicBezTo>
                  <a:pt x="18923" y="-333"/>
                  <a:pt x="19304" y="2143"/>
                  <a:pt x="19812" y="4302"/>
                </a:cubicBezTo>
                <a:cubicBezTo>
                  <a:pt x="20320" y="6461"/>
                  <a:pt x="18860" y="11605"/>
                  <a:pt x="18669" y="1306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3"/>
          <p:cNvSpPr/>
          <p:nvPr/>
        </p:nvSpPr>
        <p:spPr>
          <a:xfrm>
            <a:off x="5407574" y="5090055"/>
            <a:ext cx="455390" cy="519720"/>
          </a:xfrm>
          <a:custGeom>
            <a:rect b="b" l="l" r="r" t="t"/>
            <a:pathLst>
              <a:path extrusionOk="0" h="11577" w="10144">
                <a:moveTo>
                  <a:pt x="10144" y="11577"/>
                </a:moveTo>
                <a:cubicBezTo>
                  <a:pt x="9192" y="9672"/>
                  <a:pt x="5953" y="1163"/>
                  <a:pt x="4429" y="147"/>
                </a:cubicBezTo>
                <a:cubicBezTo>
                  <a:pt x="2905" y="-869"/>
                  <a:pt x="1738" y="3664"/>
                  <a:pt x="1000" y="5481"/>
                </a:cubicBezTo>
                <a:cubicBezTo>
                  <a:pt x="262" y="7298"/>
                  <a:pt x="167" y="10122"/>
                  <a:pt x="0" y="1105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Google Shape;62;p13"/>
          <p:cNvSpPr/>
          <p:nvPr/>
        </p:nvSpPr>
        <p:spPr>
          <a:xfrm>
            <a:off x="5880014" y="4989921"/>
            <a:ext cx="821083" cy="483031"/>
          </a:xfrm>
          <a:custGeom>
            <a:rect b="b" l="l" r="r" t="t"/>
            <a:pathLst>
              <a:path extrusionOk="0" h="18108" w="30781">
                <a:moveTo>
                  <a:pt x="5132" y="18108"/>
                </a:moveTo>
                <a:cubicBezTo>
                  <a:pt x="4277" y="15864"/>
                  <a:pt x="-99" y="7619"/>
                  <a:pt x="2" y="4643"/>
                </a:cubicBezTo>
                <a:cubicBezTo>
                  <a:pt x="104" y="1667"/>
                  <a:pt x="611" y="-816"/>
                  <a:pt x="5741" y="253"/>
                </a:cubicBezTo>
                <a:cubicBezTo>
                  <a:pt x="10871" y="1322"/>
                  <a:pt x="26608" y="9255"/>
                  <a:pt x="30781" y="110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Google Shape;63;p13"/>
          <p:cNvSpPr txBox="1"/>
          <p:nvPr/>
        </p:nvSpPr>
        <p:spPr>
          <a:xfrm>
            <a:off x="4751161" y="3374639"/>
            <a:ext cx="1618800" cy="64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74150" y="3462663"/>
            <a:ext cx="1772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Problem/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Opportunity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133975" y="1519250"/>
            <a:ext cx="147650" cy="280975"/>
          </a:xfrm>
          <a:custGeom>
            <a:rect b="b" l="l" r="r" t="t"/>
            <a:pathLst>
              <a:path extrusionOk="0" h="11239" w="5906">
                <a:moveTo>
                  <a:pt x="5906" y="11239"/>
                </a:moveTo>
                <a:cubicBezTo>
                  <a:pt x="3914" y="7505"/>
                  <a:pt x="1893" y="3785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3"/>
          <p:cNvSpPr/>
          <p:nvPr/>
        </p:nvSpPr>
        <p:spPr>
          <a:xfrm>
            <a:off x="5314950" y="1481150"/>
            <a:ext cx="119075" cy="323850"/>
          </a:xfrm>
          <a:custGeom>
            <a:rect b="b" l="l" r="r" t="t"/>
            <a:pathLst>
              <a:path extrusionOk="0" h="12954" w="4763">
                <a:moveTo>
                  <a:pt x="4763" y="12954"/>
                </a:moveTo>
                <a:cubicBezTo>
                  <a:pt x="2293" y="9073"/>
                  <a:pt x="1119" y="4463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13"/>
          <p:cNvSpPr/>
          <p:nvPr/>
        </p:nvSpPr>
        <p:spPr>
          <a:xfrm>
            <a:off x="5691200" y="1319225"/>
            <a:ext cx="152400" cy="461950"/>
          </a:xfrm>
          <a:custGeom>
            <a:rect b="b" l="l" r="r" t="t"/>
            <a:pathLst>
              <a:path extrusionOk="0" h="18478" w="6096">
                <a:moveTo>
                  <a:pt x="0" y="18478"/>
                </a:moveTo>
                <a:cubicBezTo>
                  <a:pt x="2899" y="12676"/>
                  <a:pt x="6096" y="6486"/>
                  <a:pt x="6096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Google Shape;68;p13"/>
          <p:cNvSpPr/>
          <p:nvPr/>
        </p:nvSpPr>
        <p:spPr>
          <a:xfrm>
            <a:off x="5795975" y="1376375"/>
            <a:ext cx="190500" cy="409575"/>
          </a:xfrm>
          <a:custGeom>
            <a:rect b="b" l="l" r="r" t="t"/>
            <a:pathLst>
              <a:path extrusionOk="0" h="16383" w="7620">
                <a:moveTo>
                  <a:pt x="0" y="16383"/>
                </a:moveTo>
                <a:cubicBezTo>
                  <a:pt x="2692" y="10995"/>
                  <a:pt x="4927" y="5387"/>
                  <a:pt x="762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69" name="Google Shape;69;p13"/>
          <p:cNvGrpSpPr/>
          <p:nvPr/>
        </p:nvGrpSpPr>
        <p:grpSpPr>
          <a:xfrm>
            <a:off x="5688925" y="1049588"/>
            <a:ext cx="824400" cy="336000"/>
            <a:chOff x="3567050" y="1435450"/>
            <a:chExt cx="824400" cy="336000"/>
          </a:xfrm>
        </p:grpSpPr>
        <p:sp>
          <p:nvSpPr>
            <p:cNvPr id="70" name="Google Shape;70;p13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4718113" y="1196563"/>
            <a:ext cx="824400" cy="336000"/>
            <a:chOff x="3567050" y="1435450"/>
            <a:chExt cx="824400" cy="336000"/>
          </a:xfrm>
        </p:grpSpPr>
        <p:sp>
          <p:nvSpPr>
            <p:cNvPr id="73" name="Google Shape;73;p13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5148338" y="1762450"/>
            <a:ext cx="824400" cy="336000"/>
            <a:chOff x="3567050" y="1435450"/>
            <a:chExt cx="824400" cy="336000"/>
          </a:xfrm>
        </p:grpSpPr>
        <p:sp>
          <p:nvSpPr>
            <p:cNvPr id="76" name="Google Shape;76;p13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78" name="Google Shape;78;p13"/>
          <p:cNvSpPr/>
          <p:nvPr/>
        </p:nvSpPr>
        <p:spPr>
          <a:xfrm>
            <a:off x="4143413" y="2548125"/>
            <a:ext cx="276225" cy="195275"/>
          </a:xfrm>
          <a:custGeom>
            <a:rect b="b" l="l" r="r" t="t"/>
            <a:pathLst>
              <a:path extrusionOk="0" h="7811" w="11049">
                <a:moveTo>
                  <a:pt x="11049" y="0"/>
                </a:moveTo>
                <a:cubicBezTo>
                  <a:pt x="8053" y="3372"/>
                  <a:pt x="3607" y="5103"/>
                  <a:pt x="0" y="781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3"/>
          <p:cNvSpPr/>
          <p:nvPr/>
        </p:nvSpPr>
        <p:spPr>
          <a:xfrm>
            <a:off x="4181513" y="2657675"/>
            <a:ext cx="314325" cy="228600"/>
          </a:xfrm>
          <a:custGeom>
            <a:rect b="b" l="l" r="r" t="t"/>
            <a:pathLst>
              <a:path extrusionOk="0" h="9144" w="12573">
                <a:moveTo>
                  <a:pt x="12573" y="0"/>
                </a:moveTo>
                <a:cubicBezTo>
                  <a:pt x="7938" y="2318"/>
                  <a:pt x="4144" y="6033"/>
                  <a:pt x="0" y="914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0" name="Google Shape;80;p13"/>
          <p:cNvGrpSpPr/>
          <p:nvPr/>
        </p:nvGrpSpPr>
        <p:grpSpPr>
          <a:xfrm>
            <a:off x="3383763" y="2623725"/>
            <a:ext cx="824400" cy="336000"/>
            <a:chOff x="3567050" y="1435450"/>
            <a:chExt cx="824400" cy="336000"/>
          </a:xfrm>
        </p:grpSpPr>
        <p:sp>
          <p:nvSpPr>
            <p:cNvPr id="81" name="Google Shape;81;p13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83" name="Google Shape;83;p13"/>
          <p:cNvSpPr/>
          <p:nvPr/>
        </p:nvSpPr>
        <p:spPr>
          <a:xfrm>
            <a:off x="4293150" y="1966625"/>
            <a:ext cx="271475" cy="428625"/>
          </a:xfrm>
          <a:custGeom>
            <a:rect b="b" l="l" r="r" t="t"/>
            <a:pathLst>
              <a:path extrusionOk="0" h="17145" w="10859">
                <a:moveTo>
                  <a:pt x="10859" y="17145"/>
                </a:moveTo>
                <a:cubicBezTo>
                  <a:pt x="6456" y="12010"/>
                  <a:pt x="3025" y="6051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Google Shape;84;p13"/>
          <p:cNvSpPr/>
          <p:nvPr/>
        </p:nvSpPr>
        <p:spPr>
          <a:xfrm>
            <a:off x="4374125" y="1938050"/>
            <a:ext cx="300025" cy="433400"/>
          </a:xfrm>
          <a:custGeom>
            <a:rect b="b" l="l" r="r" t="t"/>
            <a:pathLst>
              <a:path extrusionOk="0" h="17336" w="12001">
                <a:moveTo>
                  <a:pt x="12001" y="17336"/>
                </a:moveTo>
                <a:cubicBezTo>
                  <a:pt x="7502" y="11937"/>
                  <a:pt x="4965" y="497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5" name="Google Shape;85;p13"/>
          <p:cNvGrpSpPr/>
          <p:nvPr/>
        </p:nvGrpSpPr>
        <p:grpSpPr>
          <a:xfrm>
            <a:off x="3658150" y="1650625"/>
            <a:ext cx="824400" cy="336000"/>
            <a:chOff x="3567050" y="1435450"/>
            <a:chExt cx="824400" cy="336000"/>
          </a:xfrm>
        </p:grpSpPr>
        <p:sp>
          <p:nvSpPr>
            <p:cNvPr id="86" name="Google Shape;86;p13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4404675" y="2378425"/>
            <a:ext cx="824400" cy="336000"/>
            <a:chOff x="3567050" y="1435450"/>
            <a:chExt cx="824400" cy="33600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6520650" y="1974425"/>
            <a:ext cx="104775" cy="295275"/>
          </a:xfrm>
          <a:custGeom>
            <a:rect b="b" l="l" r="r" t="t"/>
            <a:pathLst>
              <a:path extrusionOk="0" h="11811" w="4191">
                <a:moveTo>
                  <a:pt x="0" y="11811"/>
                </a:moveTo>
                <a:cubicBezTo>
                  <a:pt x="1868" y="8075"/>
                  <a:pt x="3374" y="4097"/>
                  <a:pt x="4191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3"/>
          <p:cNvSpPr/>
          <p:nvPr/>
        </p:nvSpPr>
        <p:spPr>
          <a:xfrm>
            <a:off x="6711150" y="1950625"/>
            <a:ext cx="42875" cy="323850"/>
          </a:xfrm>
          <a:custGeom>
            <a:rect b="b" l="l" r="r" t="t"/>
            <a:pathLst>
              <a:path extrusionOk="0" h="12954" w="1715">
                <a:moveTo>
                  <a:pt x="0" y="12954"/>
                </a:moveTo>
                <a:cubicBezTo>
                  <a:pt x="492" y="8626"/>
                  <a:pt x="656" y="4225"/>
                  <a:pt x="171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Google Shape;93;p13"/>
          <p:cNvSpPr/>
          <p:nvPr/>
        </p:nvSpPr>
        <p:spPr>
          <a:xfrm>
            <a:off x="6839750" y="2032850"/>
            <a:ext cx="414350" cy="309550"/>
          </a:xfrm>
          <a:custGeom>
            <a:rect b="b" l="l" r="r" t="t"/>
            <a:pathLst>
              <a:path extrusionOk="0" h="12382" w="16574">
                <a:moveTo>
                  <a:pt x="0" y="12382"/>
                </a:moveTo>
                <a:cubicBezTo>
                  <a:pt x="6458" y="9962"/>
                  <a:pt x="11055" y="4135"/>
                  <a:pt x="16574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13"/>
          <p:cNvSpPr/>
          <p:nvPr/>
        </p:nvSpPr>
        <p:spPr>
          <a:xfrm>
            <a:off x="6873100" y="2175725"/>
            <a:ext cx="438150" cy="323850"/>
          </a:xfrm>
          <a:custGeom>
            <a:rect b="b" l="l" r="r" t="t"/>
            <a:pathLst>
              <a:path extrusionOk="0" h="12954" w="17526">
                <a:moveTo>
                  <a:pt x="0" y="12954"/>
                </a:moveTo>
                <a:cubicBezTo>
                  <a:pt x="5429" y="8127"/>
                  <a:pt x="11028" y="3249"/>
                  <a:pt x="17526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5" name="Google Shape;95;p13"/>
          <p:cNvGrpSpPr/>
          <p:nvPr/>
        </p:nvGrpSpPr>
        <p:grpSpPr>
          <a:xfrm>
            <a:off x="6088850" y="2212125"/>
            <a:ext cx="824400" cy="336000"/>
            <a:chOff x="3567050" y="1435450"/>
            <a:chExt cx="824400" cy="336000"/>
          </a:xfrm>
        </p:grpSpPr>
        <p:sp>
          <p:nvSpPr>
            <p:cNvPr id="96" name="Google Shape;96;p13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7214625" y="1883713"/>
            <a:ext cx="824400" cy="336000"/>
            <a:chOff x="3567050" y="1435450"/>
            <a:chExt cx="824400" cy="336000"/>
          </a:xfrm>
        </p:grpSpPr>
        <p:sp>
          <p:nvSpPr>
            <p:cNvPr id="99" name="Google Shape;99;p13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01" name="Google Shape;101;p13"/>
          <p:cNvGrpSpPr/>
          <p:nvPr/>
        </p:nvGrpSpPr>
        <p:grpSpPr>
          <a:xfrm>
            <a:off x="6127100" y="1673775"/>
            <a:ext cx="824400" cy="336000"/>
            <a:chOff x="3567050" y="1435450"/>
            <a:chExt cx="824400" cy="336000"/>
          </a:xfrm>
        </p:grpSpPr>
        <p:sp>
          <p:nvSpPr>
            <p:cNvPr id="102" name="Google Shape;102;p13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3252800" y="5191125"/>
            <a:ext cx="538150" cy="295275"/>
          </a:xfrm>
          <a:custGeom>
            <a:rect b="b" l="l" r="r" t="t"/>
            <a:pathLst>
              <a:path extrusionOk="0" h="11811" w="21526">
                <a:moveTo>
                  <a:pt x="21526" y="0"/>
                </a:moveTo>
                <a:cubicBezTo>
                  <a:pt x="14448" y="4110"/>
                  <a:pt x="7941" y="9831"/>
                  <a:pt x="0" y="1181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p13"/>
          <p:cNvSpPr/>
          <p:nvPr/>
        </p:nvSpPr>
        <p:spPr>
          <a:xfrm>
            <a:off x="3348050" y="5329250"/>
            <a:ext cx="461950" cy="304800"/>
          </a:xfrm>
          <a:custGeom>
            <a:rect b="b" l="l" r="r" t="t"/>
            <a:pathLst>
              <a:path extrusionOk="0" h="12192" w="18478">
                <a:moveTo>
                  <a:pt x="18478" y="0"/>
                </a:moveTo>
                <a:cubicBezTo>
                  <a:pt x="12000" y="3534"/>
                  <a:pt x="4608" y="6429"/>
                  <a:pt x="0" y="1219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13"/>
          <p:cNvSpPr/>
          <p:nvPr/>
        </p:nvSpPr>
        <p:spPr>
          <a:xfrm>
            <a:off x="3900488" y="5381625"/>
            <a:ext cx="190500" cy="400050"/>
          </a:xfrm>
          <a:custGeom>
            <a:rect b="b" l="l" r="r" t="t"/>
            <a:pathLst>
              <a:path extrusionOk="0" h="16002" w="7620">
                <a:moveTo>
                  <a:pt x="7620" y="0"/>
                </a:moveTo>
                <a:cubicBezTo>
                  <a:pt x="5546" y="5532"/>
                  <a:pt x="2642" y="10718"/>
                  <a:pt x="0" y="1600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3"/>
          <p:cNvSpPr/>
          <p:nvPr/>
        </p:nvSpPr>
        <p:spPr>
          <a:xfrm>
            <a:off x="4133850" y="5376875"/>
            <a:ext cx="66675" cy="342900"/>
          </a:xfrm>
          <a:custGeom>
            <a:rect b="b" l="l" r="r" t="t"/>
            <a:pathLst>
              <a:path extrusionOk="0" h="13716" w="2667">
                <a:moveTo>
                  <a:pt x="2667" y="0"/>
                </a:moveTo>
                <a:cubicBezTo>
                  <a:pt x="2667" y="4658"/>
                  <a:pt x="768" y="9122"/>
                  <a:pt x="0" y="1371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8" name="Google Shape;108;p13"/>
          <p:cNvGrpSpPr/>
          <p:nvPr/>
        </p:nvGrpSpPr>
        <p:grpSpPr>
          <a:xfrm>
            <a:off x="3750550" y="5065338"/>
            <a:ext cx="824400" cy="336000"/>
            <a:chOff x="3010450" y="5040250"/>
            <a:chExt cx="824400" cy="336000"/>
          </a:xfrm>
        </p:grpSpPr>
        <p:sp>
          <p:nvSpPr>
            <p:cNvPr id="109" name="Google Shape;109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3033225" y="5067563"/>
              <a:ext cx="7788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11" name="Google Shape;111;p13"/>
          <p:cNvSpPr/>
          <p:nvPr/>
        </p:nvSpPr>
        <p:spPr>
          <a:xfrm>
            <a:off x="3162300" y="5651075"/>
            <a:ext cx="76200" cy="395300"/>
          </a:xfrm>
          <a:custGeom>
            <a:rect b="b" l="l" r="r" t="t"/>
            <a:pathLst>
              <a:path extrusionOk="0" h="15812" w="3048">
                <a:moveTo>
                  <a:pt x="3048" y="0"/>
                </a:moveTo>
                <a:cubicBezTo>
                  <a:pt x="2637" y="5352"/>
                  <a:pt x="2401" y="11011"/>
                  <a:pt x="0" y="1581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13"/>
          <p:cNvSpPr/>
          <p:nvPr/>
        </p:nvSpPr>
        <p:spPr>
          <a:xfrm>
            <a:off x="3086100" y="5641550"/>
            <a:ext cx="85725" cy="366725"/>
          </a:xfrm>
          <a:custGeom>
            <a:rect b="b" l="l" r="r" t="t"/>
            <a:pathLst>
              <a:path extrusionOk="0" h="14669" w="3429">
                <a:moveTo>
                  <a:pt x="3429" y="0"/>
                </a:moveTo>
                <a:cubicBezTo>
                  <a:pt x="2340" y="4902"/>
                  <a:pt x="1221" y="9798"/>
                  <a:pt x="0" y="14669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13" name="Google Shape;113;p13"/>
          <p:cNvGrpSpPr/>
          <p:nvPr/>
        </p:nvGrpSpPr>
        <p:grpSpPr>
          <a:xfrm>
            <a:off x="2652075" y="5945775"/>
            <a:ext cx="824400" cy="336000"/>
            <a:chOff x="3010450" y="5040250"/>
            <a:chExt cx="824400" cy="336000"/>
          </a:xfrm>
        </p:grpSpPr>
        <p:sp>
          <p:nvSpPr>
            <p:cNvPr id="114" name="Google Shape;114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3017350" y="5054338"/>
              <a:ext cx="81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2580150" y="5322300"/>
            <a:ext cx="824400" cy="336000"/>
            <a:chOff x="3010450" y="5040250"/>
            <a:chExt cx="824400" cy="336000"/>
          </a:xfrm>
        </p:grpSpPr>
        <p:sp>
          <p:nvSpPr>
            <p:cNvPr id="117" name="Google Shape;117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3017350" y="5067550"/>
              <a:ext cx="8106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4419600" y="5517725"/>
            <a:ext cx="395300" cy="257175"/>
          </a:xfrm>
          <a:custGeom>
            <a:rect b="b" l="l" r="r" t="t"/>
            <a:pathLst>
              <a:path extrusionOk="0" h="10287" w="15812">
                <a:moveTo>
                  <a:pt x="15812" y="0"/>
                </a:moveTo>
                <a:cubicBezTo>
                  <a:pt x="11366" y="4446"/>
                  <a:pt x="6101" y="8766"/>
                  <a:pt x="0" y="1028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13"/>
          <p:cNvSpPr/>
          <p:nvPr/>
        </p:nvSpPr>
        <p:spPr>
          <a:xfrm>
            <a:off x="4395800" y="5689175"/>
            <a:ext cx="442900" cy="247650"/>
          </a:xfrm>
          <a:custGeom>
            <a:rect b="b" l="l" r="r" t="t"/>
            <a:pathLst>
              <a:path extrusionOk="0" h="9906" w="17716">
                <a:moveTo>
                  <a:pt x="17716" y="0"/>
                </a:moveTo>
                <a:cubicBezTo>
                  <a:pt x="11382" y="2377"/>
                  <a:pt x="4784" y="5122"/>
                  <a:pt x="0" y="990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13"/>
          <p:cNvSpPr/>
          <p:nvPr/>
        </p:nvSpPr>
        <p:spPr>
          <a:xfrm>
            <a:off x="4976825" y="5738825"/>
            <a:ext cx="128575" cy="347650"/>
          </a:xfrm>
          <a:custGeom>
            <a:rect b="b" l="l" r="r" t="t"/>
            <a:pathLst>
              <a:path extrusionOk="0" h="13906" w="5143">
                <a:moveTo>
                  <a:pt x="5143" y="0"/>
                </a:moveTo>
                <a:cubicBezTo>
                  <a:pt x="4446" y="4893"/>
                  <a:pt x="1196" y="9111"/>
                  <a:pt x="0" y="1390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3"/>
          <p:cNvSpPr/>
          <p:nvPr/>
        </p:nvSpPr>
        <p:spPr>
          <a:xfrm>
            <a:off x="5153025" y="5757875"/>
            <a:ext cx="142875" cy="314325"/>
          </a:xfrm>
          <a:custGeom>
            <a:rect b="b" l="l" r="r" t="t"/>
            <a:pathLst>
              <a:path extrusionOk="0" h="12573" w="5715">
                <a:moveTo>
                  <a:pt x="5715" y="0"/>
                </a:moveTo>
                <a:cubicBezTo>
                  <a:pt x="3658" y="4118"/>
                  <a:pt x="1119" y="8108"/>
                  <a:pt x="0" y="125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3" name="Google Shape;123;p13"/>
          <p:cNvGrpSpPr/>
          <p:nvPr/>
        </p:nvGrpSpPr>
        <p:grpSpPr>
          <a:xfrm>
            <a:off x="4633363" y="6032475"/>
            <a:ext cx="824400" cy="336000"/>
            <a:chOff x="3010450" y="5040250"/>
            <a:chExt cx="824400" cy="336000"/>
          </a:xfrm>
        </p:grpSpPr>
        <p:sp>
          <p:nvSpPr>
            <p:cNvPr id="124" name="Google Shape;124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5" name="Google Shape;125;p13"/>
            <p:cNvSpPr txBox="1"/>
            <p:nvPr/>
          </p:nvSpPr>
          <p:spPr>
            <a:xfrm>
              <a:off x="3035025" y="5058550"/>
              <a:ext cx="7752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4795600" y="5430800"/>
            <a:ext cx="824400" cy="336000"/>
            <a:chOff x="3010450" y="5040250"/>
            <a:chExt cx="824400" cy="336000"/>
          </a:xfrm>
        </p:grpSpPr>
        <p:sp>
          <p:nvSpPr>
            <p:cNvPr id="127" name="Google Shape;127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8" name="Google Shape;128;p13"/>
            <p:cNvSpPr txBox="1"/>
            <p:nvPr/>
          </p:nvSpPr>
          <p:spPr>
            <a:xfrm>
              <a:off x="3017350" y="5058550"/>
              <a:ext cx="810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29" name="Google Shape;129;p13"/>
          <p:cNvSpPr/>
          <p:nvPr/>
        </p:nvSpPr>
        <p:spPr>
          <a:xfrm>
            <a:off x="3929075" y="5972175"/>
            <a:ext cx="42850" cy="376250"/>
          </a:xfrm>
          <a:custGeom>
            <a:rect b="b" l="l" r="r" t="t"/>
            <a:pathLst>
              <a:path extrusionOk="0" h="15050" w="1714">
                <a:moveTo>
                  <a:pt x="1714" y="0"/>
                </a:moveTo>
                <a:cubicBezTo>
                  <a:pt x="725" y="4951"/>
                  <a:pt x="0" y="10001"/>
                  <a:pt x="0" y="1505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13"/>
          <p:cNvSpPr/>
          <p:nvPr/>
        </p:nvSpPr>
        <p:spPr>
          <a:xfrm>
            <a:off x="3995738" y="5972175"/>
            <a:ext cx="147650" cy="390525"/>
          </a:xfrm>
          <a:custGeom>
            <a:rect b="b" l="l" r="r" t="t"/>
            <a:pathLst>
              <a:path extrusionOk="0" h="15621" w="5906">
                <a:moveTo>
                  <a:pt x="5906" y="0"/>
                </a:moveTo>
                <a:cubicBezTo>
                  <a:pt x="2488" y="4394"/>
                  <a:pt x="0" y="10054"/>
                  <a:pt x="0" y="1562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1" name="Google Shape;131;p13"/>
          <p:cNvGrpSpPr/>
          <p:nvPr/>
        </p:nvGrpSpPr>
        <p:grpSpPr>
          <a:xfrm>
            <a:off x="3658150" y="6317088"/>
            <a:ext cx="824400" cy="336000"/>
            <a:chOff x="3010450" y="5040250"/>
            <a:chExt cx="824400" cy="336000"/>
          </a:xfrm>
        </p:grpSpPr>
        <p:sp>
          <p:nvSpPr>
            <p:cNvPr id="132" name="Google Shape;132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3" name="Google Shape;133;p13"/>
            <p:cNvSpPr txBox="1"/>
            <p:nvPr/>
          </p:nvSpPr>
          <p:spPr>
            <a:xfrm>
              <a:off x="3017350" y="5058550"/>
              <a:ext cx="810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34" name="Google Shape;134;p13"/>
          <p:cNvGrpSpPr/>
          <p:nvPr/>
        </p:nvGrpSpPr>
        <p:grpSpPr>
          <a:xfrm>
            <a:off x="3613150" y="5658088"/>
            <a:ext cx="824400" cy="336000"/>
            <a:chOff x="3010450" y="5040250"/>
            <a:chExt cx="824400" cy="336000"/>
          </a:xfrm>
        </p:grpSpPr>
        <p:sp>
          <p:nvSpPr>
            <p:cNvPr id="135" name="Google Shape;135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3017338" y="5067550"/>
              <a:ext cx="8106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37" name="Google Shape;137;p13"/>
          <p:cNvSpPr/>
          <p:nvPr/>
        </p:nvSpPr>
        <p:spPr>
          <a:xfrm>
            <a:off x="6996125" y="5370100"/>
            <a:ext cx="147625" cy="290500"/>
          </a:xfrm>
          <a:custGeom>
            <a:rect b="b" l="l" r="r" t="t"/>
            <a:pathLst>
              <a:path extrusionOk="0" h="11620" w="5905">
                <a:moveTo>
                  <a:pt x="0" y="0"/>
                </a:moveTo>
                <a:cubicBezTo>
                  <a:pt x="2860" y="3270"/>
                  <a:pt x="4854" y="7404"/>
                  <a:pt x="5905" y="1162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13"/>
          <p:cNvSpPr/>
          <p:nvPr/>
        </p:nvSpPr>
        <p:spPr>
          <a:xfrm>
            <a:off x="7158038" y="5355800"/>
            <a:ext cx="133350" cy="342900"/>
          </a:xfrm>
          <a:custGeom>
            <a:rect b="b" l="l" r="r" t="t"/>
            <a:pathLst>
              <a:path extrusionOk="0" h="13716" w="5334">
                <a:moveTo>
                  <a:pt x="0" y="0"/>
                </a:moveTo>
                <a:cubicBezTo>
                  <a:pt x="2852" y="3992"/>
                  <a:pt x="5334" y="8810"/>
                  <a:pt x="5334" y="1371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13"/>
          <p:cNvSpPr/>
          <p:nvPr/>
        </p:nvSpPr>
        <p:spPr>
          <a:xfrm>
            <a:off x="7091375" y="5970175"/>
            <a:ext cx="109525" cy="385750"/>
          </a:xfrm>
          <a:custGeom>
            <a:rect b="b" l="l" r="r" t="t"/>
            <a:pathLst>
              <a:path extrusionOk="0" h="15430" w="4381">
                <a:moveTo>
                  <a:pt x="4381" y="0"/>
                </a:moveTo>
                <a:cubicBezTo>
                  <a:pt x="3625" y="5293"/>
                  <a:pt x="1294" y="10242"/>
                  <a:pt x="0" y="1543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13"/>
          <p:cNvSpPr/>
          <p:nvPr/>
        </p:nvSpPr>
        <p:spPr>
          <a:xfrm>
            <a:off x="7234250" y="5989225"/>
            <a:ext cx="100000" cy="319075"/>
          </a:xfrm>
          <a:custGeom>
            <a:rect b="b" l="l" r="r" t="t"/>
            <a:pathLst>
              <a:path extrusionOk="0" h="12763" w="4000">
                <a:moveTo>
                  <a:pt x="4000" y="0"/>
                </a:moveTo>
                <a:cubicBezTo>
                  <a:pt x="2501" y="4199"/>
                  <a:pt x="1079" y="8437"/>
                  <a:pt x="0" y="1276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41" name="Google Shape;141;p13"/>
          <p:cNvGrpSpPr/>
          <p:nvPr/>
        </p:nvGrpSpPr>
        <p:grpSpPr>
          <a:xfrm>
            <a:off x="6754025" y="6259325"/>
            <a:ext cx="824400" cy="336000"/>
            <a:chOff x="3010450" y="5040250"/>
            <a:chExt cx="824400" cy="336000"/>
          </a:xfrm>
        </p:grpSpPr>
        <p:sp>
          <p:nvSpPr>
            <p:cNvPr id="142" name="Google Shape;142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3035025" y="5044850"/>
              <a:ext cx="7752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6972450" y="5658100"/>
            <a:ext cx="824400" cy="336000"/>
            <a:chOff x="3010450" y="5040250"/>
            <a:chExt cx="824400" cy="336000"/>
          </a:xfrm>
        </p:grpSpPr>
        <p:sp>
          <p:nvSpPr>
            <p:cNvPr id="145" name="Google Shape;145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46" name="Google Shape;146;p13"/>
            <p:cNvSpPr txBox="1"/>
            <p:nvPr/>
          </p:nvSpPr>
          <p:spPr>
            <a:xfrm>
              <a:off x="3033225" y="5058550"/>
              <a:ext cx="7788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47" name="Google Shape;147;p13"/>
          <p:cNvGrpSpPr/>
          <p:nvPr/>
        </p:nvGrpSpPr>
        <p:grpSpPr>
          <a:xfrm>
            <a:off x="6634713" y="5034875"/>
            <a:ext cx="824400" cy="336000"/>
            <a:chOff x="3010450" y="5040250"/>
            <a:chExt cx="824400" cy="33600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3033213" y="5067550"/>
              <a:ext cx="7788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50" name="Google Shape;150;p13"/>
          <p:cNvSpPr/>
          <p:nvPr/>
        </p:nvSpPr>
        <p:spPr>
          <a:xfrm>
            <a:off x="5948375" y="5755850"/>
            <a:ext cx="71425" cy="295275"/>
          </a:xfrm>
          <a:custGeom>
            <a:rect b="b" l="l" r="r" t="t"/>
            <a:pathLst>
              <a:path extrusionOk="0" h="11811" w="2857">
                <a:moveTo>
                  <a:pt x="0" y="0"/>
                </a:moveTo>
                <a:cubicBezTo>
                  <a:pt x="1208" y="3866"/>
                  <a:pt x="1877" y="7881"/>
                  <a:pt x="2857" y="1181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Google Shape;151;p13"/>
          <p:cNvSpPr/>
          <p:nvPr/>
        </p:nvSpPr>
        <p:spPr>
          <a:xfrm>
            <a:off x="6110300" y="5751100"/>
            <a:ext cx="28575" cy="323850"/>
          </a:xfrm>
          <a:custGeom>
            <a:rect b="b" l="l" r="r" t="t"/>
            <a:pathLst>
              <a:path extrusionOk="0" h="12954" w="1143">
                <a:moveTo>
                  <a:pt x="0" y="0"/>
                </a:moveTo>
                <a:cubicBezTo>
                  <a:pt x="0" y="4335"/>
                  <a:pt x="1143" y="8619"/>
                  <a:pt x="1143" y="1295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Google Shape;152;p13"/>
          <p:cNvSpPr/>
          <p:nvPr/>
        </p:nvSpPr>
        <p:spPr>
          <a:xfrm>
            <a:off x="5519750" y="6327350"/>
            <a:ext cx="371475" cy="233375"/>
          </a:xfrm>
          <a:custGeom>
            <a:rect b="b" l="l" r="r" t="t"/>
            <a:pathLst>
              <a:path extrusionOk="0" h="9335" w="14859">
                <a:moveTo>
                  <a:pt x="14859" y="0"/>
                </a:moveTo>
                <a:cubicBezTo>
                  <a:pt x="9877" y="3065"/>
                  <a:pt x="5232" y="6719"/>
                  <a:pt x="0" y="933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Google Shape;153;p13"/>
          <p:cNvSpPr/>
          <p:nvPr/>
        </p:nvSpPr>
        <p:spPr>
          <a:xfrm>
            <a:off x="5805500" y="6327350"/>
            <a:ext cx="228600" cy="204800"/>
          </a:xfrm>
          <a:custGeom>
            <a:rect b="b" l="l" r="r" t="t"/>
            <a:pathLst>
              <a:path extrusionOk="0" h="8192" w="9144">
                <a:moveTo>
                  <a:pt x="9144" y="0"/>
                </a:moveTo>
                <a:cubicBezTo>
                  <a:pt x="5948" y="2556"/>
                  <a:pt x="1830" y="4532"/>
                  <a:pt x="0" y="819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54" name="Google Shape;154;p13"/>
          <p:cNvGrpSpPr/>
          <p:nvPr/>
        </p:nvGrpSpPr>
        <p:grpSpPr>
          <a:xfrm>
            <a:off x="5746075" y="5447075"/>
            <a:ext cx="824400" cy="336000"/>
            <a:chOff x="3010450" y="5040250"/>
            <a:chExt cx="824400" cy="336000"/>
          </a:xfrm>
        </p:grpSpPr>
        <p:sp>
          <p:nvSpPr>
            <p:cNvPr id="155" name="Google Shape;155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56" name="Google Shape;156;p13"/>
            <p:cNvSpPr txBox="1"/>
            <p:nvPr/>
          </p:nvSpPr>
          <p:spPr>
            <a:xfrm>
              <a:off x="3012700" y="5058550"/>
              <a:ext cx="8199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57" name="Google Shape;157;p13"/>
          <p:cNvGrpSpPr/>
          <p:nvPr/>
        </p:nvGrpSpPr>
        <p:grpSpPr>
          <a:xfrm>
            <a:off x="5148350" y="6529013"/>
            <a:ext cx="824400" cy="336000"/>
            <a:chOff x="3010450" y="5040250"/>
            <a:chExt cx="824400" cy="336000"/>
          </a:xfrm>
        </p:grpSpPr>
        <p:sp>
          <p:nvSpPr>
            <p:cNvPr id="158" name="Google Shape;158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59" name="Google Shape;159;p13"/>
            <p:cNvSpPr txBox="1"/>
            <p:nvPr/>
          </p:nvSpPr>
          <p:spPr>
            <a:xfrm>
              <a:off x="3017338" y="5058550"/>
              <a:ext cx="810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60" name="Google Shape;160;p13"/>
          <p:cNvGrpSpPr/>
          <p:nvPr/>
        </p:nvGrpSpPr>
        <p:grpSpPr>
          <a:xfrm>
            <a:off x="5693688" y="6004900"/>
            <a:ext cx="824400" cy="336000"/>
            <a:chOff x="3010450" y="5040250"/>
            <a:chExt cx="824400" cy="336000"/>
          </a:xfrm>
        </p:grpSpPr>
        <p:sp>
          <p:nvSpPr>
            <p:cNvPr id="161" name="Google Shape;161;p13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62" name="Google Shape;162;p13"/>
            <p:cNvSpPr txBox="1"/>
            <p:nvPr/>
          </p:nvSpPr>
          <p:spPr>
            <a:xfrm>
              <a:off x="3033213" y="5058550"/>
              <a:ext cx="7788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63" name="Google Shape;163;p13"/>
          <p:cNvSpPr txBox="1"/>
          <p:nvPr/>
        </p:nvSpPr>
        <p:spPr>
          <a:xfrm>
            <a:off x="3788600" y="6075950"/>
            <a:ext cx="414300" cy="1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Why?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4919700" y="5819988"/>
            <a:ext cx="414300" cy="1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Why?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7021150" y="6047050"/>
            <a:ext cx="414300" cy="1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Why?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6938988" y="5434838"/>
            <a:ext cx="414300" cy="1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Why?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