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7560000" cx="10692000"/>
  <p:notesSz cx="7560000" cy="10692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IBM Plex Sa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5055781-F5F6-4AAE-BEDD-916B23BAE7B7}">
  <a:tblStyle styleId="{D5055781-F5F6-4AAE-BEDD-916B23BAE7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IBMPlexSansLight-bold.fntdata"/><Relationship Id="rId12" Type="http://schemas.openxmlformats.org/officeDocument/2006/relationships/font" Target="fonts/IBMPlex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IBMPlexSans-bold.fntdata"/><Relationship Id="rId15" Type="http://schemas.openxmlformats.org/officeDocument/2006/relationships/font" Target="fonts/IBMPlexSansLight-boldItalic.fntdata"/><Relationship Id="rId14" Type="http://schemas.openxmlformats.org/officeDocument/2006/relationships/font" Target="fonts/IBMPlexSans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7d47a853_0_39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7d47a85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457200" y="127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{D5055781-F5F6-4AAE-BEDD-916B23BAE7B7}</a:tableStyleId>
              </a:tblPr>
              <a:tblGrid>
                <a:gridCol w="1984300"/>
                <a:gridCol w="1706400"/>
                <a:gridCol w="1684250"/>
                <a:gridCol w="1574725"/>
                <a:gridCol w="1413975"/>
                <a:gridCol w="1413975"/>
              </a:tblGrid>
              <a:tr h="73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Research Tools</a:t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Key Themes / Lines of Inquiry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Key Questions / Aspects</a:t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Research Tools</a:t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Research Participants</a:t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Team / Individual Responsible</a:t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3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Secondary Research</a:t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3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Expert Research</a:t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3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User Research</a:t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5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Observational Research</a:t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RESEARCH PLAN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