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B2BC81D-92A0-41E7-9319-406DF88E7582}">
  <a:tblStyle styleId="{5B2BC81D-92A0-41E7-9319-406DF88E75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373a4723_0_235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373a472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567058" y="130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{5B2BC81D-92A0-41E7-9319-406DF88E7582}</a:tableStyleId>
              </a:tblPr>
              <a:tblGrid>
                <a:gridCol w="2008950"/>
                <a:gridCol w="2461200"/>
                <a:gridCol w="2744675"/>
                <a:gridCol w="2343050"/>
              </a:tblGrid>
              <a:tr h="53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Goal 1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Goal 2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Goal 3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7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Specific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do you want to accomplish? Who needs to be included? When do you want to do this? Why is this a goal?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7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Measurable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you measure progress and know if you’ve successfully met your goal?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5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Achievable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the goal be achieved? What are the steps I should take?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5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Relevant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Why am I setting this goal now? Is it aligned with overall objectives?</a:t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5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Time-Bound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What’s the deadline and is it realistic?</a:t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50" y="542200"/>
            <a:ext cx="4064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8ACE1"/>
                </a:solidFill>
                <a:latin typeface="IBM Plex Sans"/>
                <a:ea typeface="IBM Plex Sans"/>
                <a:cs typeface="IBM Plex Sans"/>
                <a:sym typeface="IBM Plex Sans"/>
              </a:rPr>
              <a:t>SMART GOALS</a:t>
            </a:r>
            <a:endParaRPr>
              <a:solidFill>
                <a:srgbClr val="68ACE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