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EA4761-AAD1-4D44-9D71-198EF7086760}">
  <a:tblStyle styleId="{53EA4761-AAD1-4D44-9D71-198EF70867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373a4723_0_16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373a472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547483" y="14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{53EA4761-AAD1-4D44-9D71-198EF7086760}</a:tableStyleId>
              </a:tblPr>
              <a:tblGrid>
                <a:gridCol w="4823200"/>
                <a:gridCol w="4823200"/>
              </a:tblGrid>
              <a:tr h="285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Strengths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does your product do best?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Weaknesses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current shortcomings of your product?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8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Opportunities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you improve your product?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Threats</a:t>
                      </a:r>
                      <a:r>
                        <a:rPr b="1" lang="en" sz="12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external forces might limit your product?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SWOT ANALYSIS</a:t>
            </a:r>
            <a:endParaRPr>
              <a:solidFill>
                <a:srgbClr val="68ACE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