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2378bc90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2378b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1925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SCENARIOS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677978" y="1080436"/>
            <a:ext cx="9474084" cy="6033212"/>
            <a:chOff x="484725" y="807256"/>
            <a:chExt cx="2333403" cy="2733919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One-Liner</a:t>
              </a:r>
              <a:r>
                <a:rPr b="1" lang="en" sz="12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</a:t>
              </a:r>
              <a:endParaRPr sz="12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Concept Visual</a:t>
              </a:r>
              <a:endParaRPr b="1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