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A02785-943F-4CF5-9829-359706286CEB}">
  <a:tblStyle styleId="{10A02785-943F-4CF5-9829-359706286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c311bdac_0_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c311bda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SERVICE BLUEPRINT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95838" y="1364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{10A02785-943F-4CF5-9829-359706286CEB}</a:tableStyleId>
              </a:tblPr>
              <a:tblGrid>
                <a:gridCol w="1421325"/>
                <a:gridCol w="1421325"/>
                <a:gridCol w="1421325"/>
                <a:gridCol w="1421325"/>
                <a:gridCol w="1421325"/>
                <a:gridCol w="1421325"/>
                <a:gridCol w="1421325"/>
              </a:tblGrid>
              <a:tr h="55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AWARENESS BUILDING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 DELIVERY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RETENTION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1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1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2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 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 Touchpoints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 Touchpoints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External Actors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