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CE020C-0AAC-4518-9670-C93533F6522E}">
  <a:tblStyle styleId="{10CE020C-0AAC-4518-9670-C93533F65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7d47a853_0_275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7d47a85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57207" y="144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{10CE020C-0AAC-4518-9670-C93533F6522E}</a:tableStyleId>
              </a:tblPr>
              <a:tblGrid>
                <a:gridCol w="2517000"/>
                <a:gridCol w="1361700"/>
                <a:gridCol w="1500625"/>
                <a:gridCol w="1424575"/>
                <a:gridCol w="1486850"/>
                <a:gridCol w="1486850"/>
              </a:tblGrid>
              <a:tr h="10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Details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1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2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3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4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5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4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did you do?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4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did you like?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4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did you not like?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SERVICE SAFARI AND SHADOWING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