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  <p:embeddedFont>
      <p:font typeface="Work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6407D7-0E79-4347-9722-22D5A05AC6D5}">
  <a:tblStyle styleId="{216407D7-0E79-4347-9722-22D5A05AC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51aaf160_0_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51aaf1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8B8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SPEED DATING</a:t>
            </a:r>
            <a:endParaRPr>
              <a:solidFill>
                <a:srgbClr val="EB8B8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99788" y="1445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{216407D7-0E79-4347-9722-22D5A05AC6D5}</a:tableStyleId>
              </a:tblPr>
              <a:tblGrid>
                <a:gridCol w="4745475"/>
                <a:gridCol w="4745475"/>
              </a:tblGrid>
              <a:tr h="79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Time:</a:t>
                      </a:r>
                      <a:endParaRPr b="1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4270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Talking points:</a:t>
                      </a:r>
                      <a:endParaRPr b="1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2427050">
                <a:tc gridSpan="2" vMerge="1"/>
                <a:tc hMerge="1" vMerge="1"/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