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1_5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2168959" y="1083289"/>
            <a:ext cx="6371459" cy="6310307"/>
            <a:chOff x="2396167" y="910269"/>
            <a:chExt cx="5978100" cy="5980200"/>
          </a:xfrm>
        </p:grpSpPr>
        <p:sp>
          <p:nvSpPr>
            <p:cNvPr id="56" name="Google Shape;56;p13"/>
            <p:cNvSpPr/>
            <p:nvPr/>
          </p:nvSpPr>
          <p:spPr>
            <a:xfrm>
              <a:off x="2396167" y="910269"/>
              <a:ext cx="5978100" cy="598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129805" y="1605513"/>
              <a:ext cx="4548300" cy="456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968562" y="2407752"/>
              <a:ext cx="2847900" cy="2880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270104" y="4565489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820218" y="3269197"/>
              <a:ext cx="1144200" cy="115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721489" y="3665701"/>
              <a:ext cx="135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 </a:t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User</a:t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4270104" y="5479986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4270104" y="6324137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Societal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Norms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