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c311bdac_0_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c311bd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9275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STORYBOARDING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77971" y="1083205"/>
            <a:ext cx="9336073" cy="5666998"/>
            <a:chOff x="484725" y="807185"/>
            <a:chExt cx="9835728" cy="5867065"/>
          </a:xfrm>
        </p:grpSpPr>
        <p:sp>
          <p:nvSpPr>
            <p:cNvPr id="57" name="Google Shape;57;p1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73" name="Google Shape;73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