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7560000" cx="10692000"/>
  <p:notesSz cx="7560000" cy="10692000"/>
  <p:embeddedFontLst>
    <p:embeddedFont>
      <p:font typeface="IBM Plex Sans"/>
      <p:regular r:id="rId8"/>
      <p:bold r:id="rId9"/>
      <p:italic r:id="rId10"/>
      <p:boldItalic r:id="rId11"/>
    </p:embeddedFont>
    <p:embeddedFont>
      <p:font typeface="IBM Plex Sans Ligh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60">
          <p15:clr>
            <a:srgbClr val="A4A3A4"/>
          </p15:clr>
        </p15:guide>
        <p15:guide id="2" pos="6552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00">
          <p15:clr>
            <a:srgbClr val="A4A3A4"/>
          </p15:clr>
        </p15:guide>
        <p15:guide id="7" pos="4553">
          <p15:clr>
            <a:srgbClr val="A4A3A4"/>
          </p15:clr>
        </p15:guide>
        <p15:guide id="8" pos="4298">
          <p15:clr>
            <a:srgbClr val="A4A3A4"/>
          </p15:clr>
        </p15:guide>
        <p15:guide id="9" pos="3496">
          <p15:clr>
            <a:srgbClr val="9AA0A6"/>
          </p15:clr>
        </p15:guide>
        <p15:guide id="10" orient="horz" pos="911">
          <p15:clr>
            <a:srgbClr val="9AA0A6"/>
          </p15:clr>
        </p15:guide>
        <p15:guide id="11" orient="horz" pos="2182">
          <p15:clr>
            <a:srgbClr val="9AA0A6"/>
          </p15:clr>
        </p15:guide>
        <p15:guide id="12" pos="2363">
          <p15:clr>
            <a:srgbClr val="9AA0A6"/>
          </p15:clr>
        </p15:guide>
        <p15:guide id="13" pos="22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193D826-E004-4DBC-B310-9A0E0B02FC95}">
  <a:tblStyle styleId="{2193D826-E004-4DBC-B310-9A0E0B02FC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0"/>
        <p:guide pos="6552"/>
        <p:guide pos="212" orient="horz"/>
        <p:guide pos="4570" orient="horz"/>
        <p:guide pos="3368"/>
        <p:guide pos="1800" orient="horz"/>
        <p:guide pos="4553"/>
        <p:guide pos="4298"/>
        <p:guide pos="3496"/>
        <p:guide pos="911" orient="horz"/>
        <p:guide pos="2182" orient="horz"/>
        <p:guide pos="2363"/>
        <p:guide pos="22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-boldItalic.fntdata"/><Relationship Id="rId10" Type="http://schemas.openxmlformats.org/officeDocument/2006/relationships/font" Target="fonts/IBMPlexSans-italic.fntdata"/><Relationship Id="rId13" Type="http://schemas.openxmlformats.org/officeDocument/2006/relationships/font" Target="fonts/IBMPlexSansLight-bold.fntdata"/><Relationship Id="rId12" Type="http://schemas.openxmlformats.org/officeDocument/2006/relationships/font" Target="fonts/IBMPlexSans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IBMPlexSans-bold.fntdata"/><Relationship Id="rId15" Type="http://schemas.openxmlformats.org/officeDocument/2006/relationships/font" Target="fonts/IBMPlexSansLight-boldItalic.fntdata"/><Relationship Id="rId14" Type="http://schemas.openxmlformats.org/officeDocument/2006/relationships/font" Target="fonts/IBMPlexSansLigh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IBMPlex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7d47a853_1_556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7d47a853_1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457207" y="13503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{2193D826-E004-4DBC-B310-9A0E0B02FC95}</a:tableStyleId>
              </a:tblPr>
              <a:tblGrid>
                <a:gridCol w="6629600"/>
                <a:gridCol w="3134225"/>
              </a:tblGrid>
              <a:tr h="51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Lines of Inquiry</a:t>
                      </a:r>
                      <a:endParaRPr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14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Question 1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34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Question 2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50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Question 3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18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Question 4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0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SURVEYS</a:t>
            </a:r>
            <a:endParaRPr>
              <a:solidFill>
                <a:srgbClr val="8D86FC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