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  <p:embeddedFont>
      <p:font typeface="Work Sans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DDC09C-A942-45CF-9729-9AA27B377A0D}">
  <a:tblStyle styleId="{58DDC09C-A942-45CF-9729-9AA27B377A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7fdcfcd_0_31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7fdcfc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8ACE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TEN TYPES OF INNOVATION</a:t>
            </a:r>
            <a:endParaRPr>
              <a:solidFill>
                <a:srgbClr val="68ACE1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62256" y="12004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{58DDC09C-A942-45CF-9729-9AA27B377A0D}</a:tableStyleId>
              </a:tblPr>
              <a:tblGrid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  <a:gridCol w="976750"/>
              </a:tblGrid>
              <a:tr h="366025">
                <a:tc grid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Innovation Differentiator:</a:t>
                      </a:r>
                      <a:endParaRPr b="1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90575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Configuration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Offering</a:t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Experience</a:t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do you innovate currently?</a:t>
                      </a:r>
                      <a:endParaRPr b="1" sz="800">
                        <a:solidFill>
                          <a:srgbClr val="68ACE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8ACE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 hMerge="1"/>
                <a:tc hMerge="1"/>
              </a:tr>
              <a:tr h="542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Profit Model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Network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Structure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Process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Product Performance</a:t>
                      </a:r>
                      <a:endParaRPr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Product System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Service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Channel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Brand 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68ACE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Customer Engagement</a:t>
                      </a:r>
                      <a:endParaRPr b="1" sz="1000">
                        <a:solidFill>
                          <a:srgbClr val="68ACE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36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What is innovative currently?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4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How could you potentially innovate?</a:t>
                      </a:r>
                      <a:endParaRPr b="1" sz="800">
                        <a:solidFill>
                          <a:schemeClr val="dk1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