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5CF2DD-6A9B-45F1-9DD4-753711C34161}">
  <a:tblStyle styleId="{215CF2DD-6A9B-45F1-9DD4-753711C341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2665050b_0_5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266505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272633" y="1117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{215CF2DD-6A9B-45F1-9DD4-753711C34161}</a:tableStyleId>
              </a:tblPr>
              <a:tblGrid>
                <a:gridCol w="2029350"/>
                <a:gridCol w="2029350"/>
                <a:gridCol w="2029350"/>
                <a:gridCol w="2029350"/>
                <a:gridCol w="2029350"/>
              </a:tblGrid>
              <a:tr h="374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Vision: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Mission: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428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Resources &amp; Inputs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resources and capabilities you need to implement your strategy?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Activities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key activities that you intend to undertake to achieve your strategy?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Outputs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outputs or results that your investments and activities will create? 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Outcomes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short-medium term change your investments and activities will create? 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Impact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long term change your investments and activities will create?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2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-15240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THEORY OF CHANGE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