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54A8DA-BDC0-41AF-B647-FA1544191441}">
  <a:tblStyle styleId="{0854A8DA-BDC0-41AF-B647-FA1544191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2_2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IMELINE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42197" y="1441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{0854A8DA-BDC0-41AF-B647-FA1544191441}</a:tableStyleId>
              </a:tblPr>
              <a:tblGrid>
                <a:gridCol w="1408575"/>
                <a:gridCol w="2095575"/>
                <a:gridCol w="2531300"/>
                <a:gridCol w="2011825"/>
                <a:gridCol w="2011825"/>
              </a:tblGrid>
              <a:tr h="12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One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Two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Three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Four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