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0cbd5fd6_0_8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0cbd5f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PROPOSITION CANVAS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68925" y="1780950"/>
            <a:ext cx="3772500" cy="3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6560900" y="1780950"/>
            <a:ext cx="3654600" cy="365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510550" y="1804700"/>
            <a:ext cx="1885200" cy="18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flipH="1">
            <a:off x="491075" y="3630875"/>
            <a:ext cx="1924200" cy="18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7" idx="7"/>
          </p:cNvCxnSpPr>
          <p:nvPr/>
        </p:nvCxnSpPr>
        <p:spPr>
          <a:xfrm flipH="1">
            <a:off x="8325796" y="2316417"/>
            <a:ext cx="1354500" cy="13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>
            <a:stCxn id="57" idx="5"/>
          </p:cNvCxnSpPr>
          <p:nvPr/>
        </p:nvCxnSpPr>
        <p:spPr>
          <a:xfrm rot="10800000">
            <a:off x="8325796" y="3630783"/>
            <a:ext cx="1354500" cy="12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>
            <a:off x="4586150" y="1804700"/>
            <a:ext cx="1663800" cy="3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cxnSp>
        <p:nvCxnSpPr>
          <p:cNvPr id="63" name="Google Shape;63;p13"/>
          <p:cNvCxnSpPr/>
          <p:nvPr/>
        </p:nvCxnSpPr>
        <p:spPr>
          <a:xfrm flipH="1" rot="10800000">
            <a:off x="2395639" y="3613189"/>
            <a:ext cx="21708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249950" y="3613264"/>
            <a:ext cx="20955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3092200" y="1806600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Gain Creators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092200" y="5083200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 Relievers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17489" y="3475200"/>
            <a:ext cx="1663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Products &amp; Services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94675" y="3127625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Gains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614311" y="3756861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932200" y="3441150"/>
            <a:ext cx="1191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 Jobs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7250" y="3361647"/>
            <a:ext cx="104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Proposition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488561" y="5519933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VALUE MAP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8087250" y="5519945"/>
            <a:ext cx="1885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CUSTOMER PROFILE MAP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