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6a214ce8_4_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6a214ce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2875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VISIONING POSTER</a:t>
            </a:r>
            <a:endParaRPr>
              <a:solidFill>
                <a:srgbClr val="68ACE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238050" y="6420250"/>
            <a:ext cx="2625000" cy="37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Value</a:t>
            </a:r>
            <a:endParaRPr>
              <a:solidFill>
                <a:srgbClr val="B7B7B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22725" y="1079200"/>
            <a:ext cx="9834900" cy="518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22725" y="6420250"/>
            <a:ext cx="2625000" cy="37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Value</a:t>
            </a:r>
            <a:endParaRPr>
              <a:solidFill>
                <a:srgbClr val="B7B7B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7732625" y="6420250"/>
            <a:ext cx="2625000" cy="37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Value</a:t>
            </a:r>
            <a:endParaRPr>
              <a:solidFill>
                <a:srgbClr val="B7B7B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