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D918AC-96DC-4F4A-ACE9-B926E3B9731A}">
  <a:tblStyle styleId="{1BD918AC-96DC-4F4A-ACE9-B926E3B973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dc83fb88_1_5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dc83fb88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73675" y="129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{1BD918AC-96DC-4F4A-ACE9-B926E3B9731A}</a:tableStyleId>
              </a:tblPr>
              <a:tblGrid>
                <a:gridCol w="1987675"/>
                <a:gridCol w="1987675"/>
                <a:gridCol w="1987675"/>
                <a:gridCol w="1987675"/>
                <a:gridCol w="1987675"/>
              </a:tblGrid>
              <a:tr h="6470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If the solution was a...?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510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Physical object or a thing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8D86F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 or process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Person or set of people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Digital interaction</a:t>
                      </a:r>
                      <a:r>
                        <a:rPr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Piece of</a:t>
                      </a:r>
                      <a:r>
                        <a:rPr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communication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