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5bece476_0_12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5bece476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9950" y="-75"/>
            <a:ext cx="106221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33573" y="269309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INSIGHTING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5407039" y="1183780"/>
            <a:ext cx="3375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Writing Insights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00949" y="1146038"/>
            <a:ext cx="4216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Nature of Insights</a:t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59" name="Google Shape;59;p13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61" name="Google Shape;61;p13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62" name="Google Shape;62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13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5" name="Google Shape;65;p1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03750" y="1574200"/>
            <a:ext cx="4586700" cy="31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Findings Vs. Insights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0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deal with the ‘What’, whereas Insights deal with the ‘Why’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often emerge from facts and user statements for e.g. when a user shares a want, need or behavior pattern. Insights emerge from the understand of motivations behind the want or need.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are relatively easier to find through data and observations. Insights require deep analysis and diverse inputs.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can be just based on a single interesting observation. Insights are something that are derived from connecting multiple observations and stories.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can help address most obvious opportunities and challenges. Insights can end up questioning the most basic of assumptions, mindsets and offering.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5502925" y="1574200"/>
            <a:ext cx="4731900" cy="31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Makes a Good Insight Statement?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0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is short and precise - if one needs to explain it to make sense then it's probably not an insight.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feel ‘fresh’ and something that has uncovered a previous unknown.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communicate the ‘tension’ that exists between what is and what could be - helping frame the goal for design.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insight should feel like a basic truth that is applicable to more than one situation or user.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not just describe a problem or opportunity - it should be borne out of asking ‘Why?’ - it should be in a sense the ‘root reason/cause’.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be simple, honest and humane - avoiding jargon and statements that sound too distant from how users think of things.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DEFINE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ORGANISE &amp; GENERATE INSIGHTS</a:t>
            </a:r>
            <a:endParaRPr b="1" sz="1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