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7560000" cx="10692000"/>
  <p:notesSz cx="7560000" cy="10692000"/>
  <p:embeddedFontLst>
    <p:embeddedFont>
      <p:font typeface="IBM Plex Sans"/>
      <p:regular r:id="rId11"/>
      <p:bold r:id="rId12"/>
      <p:italic r:id="rId13"/>
      <p:boldItalic r:id="rId14"/>
    </p:embeddedFont>
    <p:embeddedFont>
      <p:font typeface="IBM Plex Sans Light"/>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
          <p15:clr>
            <a:srgbClr val="A4A3A4"/>
          </p15:clr>
        </p15:guide>
        <p15:guide id="2" pos="6447">
          <p15:clr>
            <a:srgbClr val="A4A3A4"/>
          </p15:clr>
        </p15:guide>
        <p15:guide id="3" orient="horz" pos="212">
          <p15:clr>
            <a:srgbClr val="A4A3A4"/>
          </p15:clr>
        </p15:guide>
        <p15:guide id="4" orient="horz" pos="4570">
          <p15:clr>
            <a:srgbClr val="A4A3A4"/>
          </p15:clr>
        </p15:guide>
        <p15:guide id="5" pos="3368">
          <p15:clr>
            <a:srgbClr val="A4A3A4"/>
          </p15:clr>
        </p15:guide>
        <p15:guide id="6" orient="horz" pos="1872">
          <p15:clr>
            <a:srgbClr val="A4A3A4"/>
          </p15:clr>
        </p15:guide>
        <p15:guide id="7" pos="2234">
          <p15:clr>
            <a:srgbClr val="A4A3A4"/>
          </p15:clr>
        </p15:guide>
        <p15:guide id="8" pos="4553">
          <p15:clr>
            <a:srgbClr val="A4A3A4"/>
          </p15:clr>
        </p15:guide>
        <p15:guide id="9" pos="4298">
          <p15:clr>
            <a:srgbClr val="A4A3A4"/>
          </p15:clr>
        </p15:guide>
        <p15:guide id="10" pos="2376">
          <p15:clr>
            <a:srgbClr val="A4A3A4"/>
          </p15:clr>
        </p15:guide>
        <p15:guide id="11" pos="295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
        <p:guide pos="6447"/>
        <p:guide pos="212" orient="horz"/>
        <p:guide pos="4570" orient="horz"/>
        <p:guide pos="3368"/>
        <p:guide pos="1872" orient="horz"/>
        <p:guide pos="2234"/>
        <p:guide pos="4553"/>
        <p:guide pos="4298"/>
        <p:guide pos="2376"/>
        <p:guide pos="2952"/>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IBMPlexSans-regular.fntdata"/><Relationship Id="rId10" Type="http://schemas.openxmlformats.org/officeDocument/2006/relationships/slide" Target="slides/slide5.xml"/><Relationship Id="rId13" Type="http://schemas.openxmlformats.org/officeDocument/2006/relationships/font" Target="fonts/IBMPlexSans-italic.fntdata"/><Relationship Id="rId12" Type="http://schemas.openxmlformats.org/officeDocument/2006/relationships/font" Target="fonts/IBMPlex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IBMPlexSansLight-regular.fntdata"/><Relationship Id="rId14" Type="http://schemas.openxmlformats.org/officeDocument/2006/relationships/font" Target="fonts/IBMPlexSans-boldItalic.fntdata"/><Relationship Id="rId17" Type="http://schemas.openxmlformats.org/officeDocument/2006/relationships/font" Target="fonts/IBMPlexSansLight-italic.fntdata"/><Relationship Id="rId16" Type="http://schemas.openxmlformats.org/officeDocument/2006/relationships/font" Target="fonts/IBMPlexSansLight-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IBMPlexSansLigh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545bece476_0_1530: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45bece476_0_1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45bece476_0_1557: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45bece476_0_1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45bece476_0_1575: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45bece476_0_1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45bece476_0_1590: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45bece476_0_1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45bece476_0_1603: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45bece476_0_1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64478" y="1094388"/>
            <a:ext cx="9963000" cy="3016800"/>
          </a:xfrm>
          <a:prstGeom prst="rect">
            <a:avLst/>
          </a:prstGeom>
        </p:spPr>
        <p:txBody>
          <a:bodyPr anchorCtr="0" anchor="b" bIns="116050" lIns="116050" spcFirstLastPara="1" rIns="116050" wrap="square" tIns="116050">
            <a:noAutofit/>
          </a:bodyPr>
          <a:lstStyle>
            <a:lvl1pPr lvl="0" algn="ctr">
              <a:spcBef>
                <a:spcPts val="0"/>
              </a:spcBef>
              <a:spcAft>
                <a:spcPts val="0"/>
              </a:spcAft>
              <a:buSzPts val="6600"/>
              <a:buNone/>
              <a:defRPr sz="6600"/>
            </a:lvl1pPr>
            <a:lvl2pPr lvl="1" algn="ctr">
              <a:spcBef>
                <a:spcPts val="0"/>
              </a:spcBef>
              <a:spcAft>
                <a:spcPts val="0"/>
              </a:spcAft>
              <a:buSzPts val="6600"/>
              <a:buNone/>
              <a:defRPr sz="6600"/>
            </a:lvl2pPr>
            <a:lvl3pPr lvl="2" algn="ctr">
              <a:spcBef>
                <a:spcPts val="0"/>
              </a:spcBef>
              <a:spcAft>
                <a:spcPts val="0"/>
              </a:spcAft>
              <a:buSzPts val="6600"/>
              <a:buNone/>
              <a:defRPr sz="6600"/>
            </a:lvl3pPr>
            <a:lvl4pPr lvl="3" algn="ctr">
              <a:spcBef>
                <a:spcPts val="0"/>
              </a:spcBef>
              <a:spcAft>
                <a:spcPts val="0"/>
              </a:spcAft>
              <a:buSzPts val="6600"/>
              <a:buNone/>
              <a:defRPr sz="6600"/>
            </a:lvl4pPr>
            <a:lvl5pPr lvl="4" algn="ctr">
              <a:spcBef>
                <a:spcPts val="0"/>
              </a:spcBef>
              <a:spcAft>
                <a:spcPts val="0"/>
              </a:spcAft>
              <a:buSzPts val="6600"/>
              <a:buNone/>
              <a:defRPr sz="6600"/>
            </a:lvl5pPr>
            <a:lvl6pPr lvl="5" algn="ctr">
              <a:spcBef>
                <a:spcPts val="0"/>
              </a:spcBef>
              <a:spcAft>
                <a:spcPts val="0"/>
              </a:spcAft>
              <a:buSzPts val="6600"/>
              <a:buNone/>
              <a:defRPr sz="6600"/>
            </a:lvl6pPr>
            <a:lvl7pPr lvl="6" algn="ctr">
              <a:spcBef>
                <a:spcPts val="0"/>
              </a:spcBef>
              <a:spcAft>
                <a:spcPts val="0"/>
              </a:spcAft>
              <a:buSzPts val="6600"/>
              <a:buNone/>
              <a:defRPr sz="6600"/>
            </a:lvl7pPr>
            <a:lvl8pPr lvl="7" algn="ctr">
              <a:spcBef>
                <a:spcPts val="0"/>
              </a:spcBef>
              <a:spcAft>
                <a:spcPts val="0"/>
              </a:spcAft>
              <a:buSzPts val="6600"/>
              <a:buNone/>
              <a:defRPr sz="6600"/>
            </a:lvl8pPr>
            <a:lvl9pPr lvl="8" algn="ctr">
              <a:spcBef>
                <a:spcPts val="0"/>
              </a:spcBef>
              <a:spcAft>
                <a:spcPts val="0"/>
              </a:spcAft>
              <a:buSzPts val="6600"/>
              <a:buNone/>
              <a:defRPr sz="6600"/>
            </a:lvl9pPr>
          </a:lstStyle>
          <a:p/>
        </p:txBody>
      </p:sp>
      <p:sp>
        <p:nvSpPr>
          <p:cNvPr id="11" name="Google Shape;11;p2"/>
          <p:cNvSpPr txBox="1"/>
          <p:nvPr>
            <p:ph idx="1" type="subTitle"/>
          </p:nvPr>
        </p:nvSpPr>
        <p:spPr>
          <a:xfrm>
            <a:off x="364468" y="4165643"/>
            <a:ext cx="9963000" cy="1164900"/>
          </a:xfrm>
          <a:prstGeom prst="rect">
            <a:avLst/>
          </a:prstGeom>
        </p:spPr>
        <p:txBody>
          <a:bodyPr anchorCtr="0" anchor="t" bIns="116050" lIns="116050" spcFirstLastPara="1" rIns="116050" wrap="square" tIns="11605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 name="Google Shape;12;p2"/>
          <p:cNvSpPr txBox="1"/>
          <p:nvPr>
            <p:ph idx="12" type="sldNum"/>
          </p:nvPr>
        </p:nvSpPr>
        <p:spPr>
          <a:xfrm>
            <a:off x="9906772" y="6854072"/>
            <a:ext cx="641700" cy="578400"/>
          </a:xfrm>
          <a:prstGeom prst="rect">
            <a:avLst/>
          </a:prstGeom>
        </p:spPr>
        <p:txBody>
          <a:bodyPr anchorCtr="0" anchor="ctr" bIns="116050" lIns="116050" spcFirstLastPara="1" rIns="116050" wrap="square" tIns="1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64468" y="1625801"/>
            <a:ext cx="9963000" cy="2886000"/>
          </a:xfrm>
          <a:prstGeom prst="rect">
            <a:avLst/>
          </a:prstGeom>
        </p:spPr>
        <p:txBody>
          <a:bodyPr anchorCtr="0" anchor="b" bIns="116050" lIns="116050" spcFirstLastPara="1" rIns="116050" wrap="square" tIns="116050">
            <a:noAutofit/>
          </a:bodyPr>
          <a:lstStyle>
            <a:lvl1pPr lvl="0" algn="ctr">
              <a:spcBef>
                <a:spcPts val="0"/>
              </a:spcBef>
              <a:spcAft>
                <a:spcPts val="0"/>
              </a:spcAft>
              <a:buSzPts val="15200"/>
              <a:buNone/>
              <a:defRPr sz="15200"/>
            </a:lvl1pPr>
            <a:lvl2pPr lvl="1" algn="ctr">
              <a:spcBef>
                <a:spcPts val="0"/>
              </a:spcBef>
              <a:spcAft>
                <a:spcPts val="0"/>
              </a:spcAft>
              <a:buSzPts val="15200"/>
              <a:buNone/>
              <a:defRPr sz="15200"/>
            </a:lvl2pPr>
            <a:lvl3pPr lvl="2" algn="ctr">
              <a:spcBef>
                <a:spcPts val="0"/>
              </a:spcBef>
              <a:spcAft>
                <a:spcPts val="0"/>
              </a:spcAft>
              <a:buSzPts val="15200"/>
              <a:buNone/>
              <a:defRPr sz="15200"/>
            </a:lvl3pPr>
            <a:lvl4pPr lvl="3" algn="ctr">
              <a:spcBef>
                <a:spcPts val="0"/>
              </a:spcBef>
              <a:spcAft>
                <a:spcPts val="0"/>
              </a:spcAft>
              <a:buSzPts val="15200"/>
              <a:buNone/>
              <a:defRPr sz="15200"/>
            </a:lvl4pPr>
            <a:lvl5pPr lvl="4" algn="ctr">
              <a:spcBef>
                <a:spcPts val="0"/>
              </a:spcBef>
              <a:spcAft>
                <a:spcPts val="0"/>
              </a:spcAft>
              <a:buSzPts val="15200"/>
              <a:buNone/>
              <a:defRPr sz="15200"/>
            </a:lvl5pPr>
            <a:lvl6pPr lvl="5" algn="ctr">
              <a:spcBef>
                <a:spcPts val="0"/>
              </a:spcBef>
              <a:spcAft>
                <a:spcPts val="0"/>
              </a:spcAft>
              <a:buSzPts val="15200"/>
              <a:buNone/>
              <a:defRPr sz="15200"/>
            </a:lvl6pPr>
            <a:lvl7pPr lvl="6" algn="ctr">
              <a:spcBef>
                <a:spcPts val="0"/>
              </a:spcBef>
              <a:spcAft>
                <a:spcPts val="0"/>
              </a:spcAft>
              <a:buSzPts val="15200"/>
              <a:buNone/>
              <a:defRPr sz="15200"/>
            </a:lvl7pPr>
            <a:lvl8pPr lvl="7" algn="ctr">
              <a:spcBef>
                <a:spcPts val="0"/>
              </a:spcBef>
              <a:spcAft>
                <a:spcPts val="0"/>
              </a:spcAft>
              <a:buSzPts val="15200"/>
              <a:buNone/>
              <a:defRPr sz="15200"/>
            </a:lvl8pPr>
            <a:lvl9pPr lvl="8" algn="ctr">
              <a:spcBef>
                <a:spcPts val="0"/>
              </a:spcBef>
              <a:spcAft>
                <a:spcPts val="0"/>
              </a:spcAft>
              <a:buSzPts val="15200"/>
              <a:buNone/>
              <a:defRPr sz="15200"/>
            </a:lvl9pPr>
          </a:lstStyle>
          <a:p>
            <a:r>
              <a:t>xx%</a:t>
            </a:r>
          </a:p>
        </p:txBody>
      </p:sp>
      <p:sp>
        <p:nvSpPr>
          <p:cNvPr id="46" name="Google Shape;46;p11"/>
          <p:cNvSpPr txBox="1"/>
          <p:nvPr>
            <p:ph idx="1" type="body"/>
          </p:nvPr>
        </p:nvSpPr>
        <p:spPr>
          <a:xfrm>
            <a:off x="364468" y="4633192"/>
            <a:ext cx="9963000" cy="1911900"/>
          </a:xfrm>
          <a:prstGeom prst="rect">
            <a:avLst/>
          </a:prstGeom>
        </p:spPr>
        <p:txBody>
          <a:bodyPr anchorCtr="0" anchor="t" bIns="116050" lIns="116050" spcFirstLastPara="1" rIns="116050" wrap="square" tIns="116050">
            <a:noAutofit/>
          </a:bodyPr>
          <a:lstStyle>
            <a:lvl1pPr indent="-374650" lvl="0" marL="457200" algn="ctr">
              <a:spcBef>
                <a:spcPts val="0"/>
              </a:spcBef>
              <a:spcAft>
                <a:spcPts val="0"/>
              </a:spcAft>
              <a:buSzPts val="2300"/>
              <a:buChar char="●"/>
              <a:defRPr/>
            </a:lvl1pPr>
            <a:lvl2pPr indent="-342900" lvl="1" marL="914400" algn="ctr">
              <a:spcBef>
                <a:spcPts val="2000"/>
              </a:spcBef>
              <a:spcAft>
                <a:spcPts val="0"/>
              </a:spcAft>
              <a:buSzPts val="1800"/>
              <a:buChar char="○"/>
              <a:defRPr/>
            </a:lvl2pPr>
            <a:lvl3pPr indent="-342900" lvl="2" marL="1371600" algn="ctr">
              <a:spcBef>
                <a:spcPts val="2000"/>
              </a:spcBef>
              <a:spcAft>
                <a:spcPts val="0"/>
              </a:spcAft>
              <a:buSzPts val="1800"/>
              <a:buChar char="■"/>
              <a:defRPr/>
            </a:lvl3pPr>
            <a:lvl4pPr indent="-342900" lvl="3" marL="1828800" algn="ctr">
              <a:spcBef>
                <a:spcPts val="2000"/>
              </a:spcBef>
              <a:spcAft>
                <a:spcPts val="0"/>
              </a:spcAft>
              <a:buSzPts val="1800"/>
              <a:buChar char="●"/>
              <a:defRPr/>
            </a:lvl4pPr>
            <a:lvl5pPr indent="-342900" lvl="4" marL="2286000" algn="ctr">
              <a:spcBef>
                <a:spcPts val="2000"/>
              </a:spcBef>
              <a:spcAft>
                <a:spcPts val="0"/>
              </a:spcAft>
              <a:buSzPts val="1800"/>
              <a:buChar char="○"/>
              <a:defRPr/>
            </a:lvl5pPr>
            <a:lvl6pPr indent="-342900" lvl="5" marL="2743200" algn="ctr">
              <a:spcBef>
                <a:spcPts val="2000"/>
              </a:spcBef>
              <a:spcAft>
                <a:spcPts val="0"/>
              </a:spcAft>
              <a:buSzPts val="1800"/>
              <a:buChar char="■"/>
              <a:defRPr/>
            </a:lvl6pPr>
            <a:lvl7pPr indent="-342900" lvl="6" marL="3200400" algn="ctr">
              <a:spcBef>
                <a:spcPts val="2000"/>
              </a:spcBef>
              <a:spcAft>
                <a:spcPts val="0"/>
              </a:spcAft>
              <a:buSzPts val="1800"/>
              <a:buChar char="●"/>
              <a:defRPr/>
            </a:lvl7pPr>
            <a:lvl8pPr indent="-342900" lvl="7" marL="3657600" algn="ctr">
              <a:spcBef>
                <a:spcPts val="2000"/>
              </a:spcBef>
              <a:spcAft>
                <a:spcPts val="0"/>
              </a:spcAft>
              <a:buSzPts val="1800"/>
              <a:buChar char="○"/>
              <a:defRPr/>
            </a:lvl8pPr>
            <a:lvl9pPr indent="-342900" lvl="8" marL="4114800" algn="ctr">
              <a:spcBef>
                <a:spcPts val="2000"/>
              </a:spcBef>
              <a:spcAft>
                <a:spcPts val="2000"/>
              </a:spcAft>
              <a:buSzPts val="1800"/>
              <a:buChar char="■"/>
              <a:defRPr/>
            </a:lvl9pPr>
          </a:lstStyle>
          <a:p/>
        </p:txBody>
      </p:sp>
      <p:sp>
        <p:nvSpPr>
          <p:cNvPr id="47" name="Google Shape;47;p11"/>
          <p:cNvSpPr txBox="1"/>
          <p:nvPr>
            <p:ph idx="12" type="sldNum"/>
          </p:nvPr>
        </p:nvSpPr>
        <p:spPr>
          <a:xfrm>
            <a:off x="9906772" y="6854072"/>
            <a:ext cx="641700" cy="578400"/>
          </a:xfrm>
          <a:prstGeom prst="rect">
            <a:avLst/>
          </a:prstGeom>
        </p:spPr>
        <p:txBody>
          <a:bodyPr anchorCtr="0" anchor="ctr" bIns="116050" lIns="116050" spcFirstLastPara="1" rIns="116050" wrap="square" tIns="1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9906772" y="6854072"/>
            <a:ext cx="641700" cy="578400"/>
          </a:xfrm>
          <a:prstGeom prst="rect">
            <a:avLst/>
          </a:prstGeom>
        </p:spPr>
        <p:txBody>
          <a:bodyPr anchorCtr="0" anchor="ctr" bIns="116050" lIns="116050" spcFirstLastPara="1" rIns="116050" wrap="square" tIns="1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64468" y="3161354"/>
            <a:ext cx="9963000" cy="1237200"/>
          </a:xfrm>
          <a:prstGeom prst="rect">
            <a:avLst/>
          </a:prstGeom>
        </p:spPr>
        <p:txBody>
          <a:bodyPr anchorCtr="0" anchor="ctr" bIns="116050" lIns="116050" spcFirstLastPara="1" rIns="116050" wrap="square" tIns="116050">
            <a:noAutofit/>
          </a:bodyPr>
          <a:lstStyle>
            <a:lvl1pPr lvl="0" algn="ctr">
              <a:spcBef>
                <a:spcPts val="0"/>
              </a:spcBef>
              <a:spcAft>
                <a:spcPts val="0"/>
              </a:spcAft>
              <a:buSzPts val="4600"/>
              <a:buNone/>
              <a:defRPr sz="4600"/>
            </a:lvl1pPr>
            <a:lvl2pPr lvl="1" algn="ctr">
              <a:spcBef>
                <a:spcPts val="0"/>
              </a:spcBef>
              <a:spcAft>
                <a:spcPts val="0"/>
              </a:spcAft>
              <a:buSzPts val="4600"/>
              <a:buNone/>
              <a:defRPr sz="4600"/>
            </a:lvl2pPr>
            <a:lvl3pPr lvl="2" algn="ctr">
              <a:spcBef>
                <a:spcPts val="0"/>
              </a:spcBef>
              <a:spcAft>
                <a:spcPts val="0"/>
              </a:spcAft>
              <a:buSzPts val="4600"/>
              <a:buNone/>
              <a:defRPr sz="4600"/>
            </a:lvl3pPr>
            <a:lvl4pPr lvl="3" algn="ctr">
              <a:spcBef>
                <a:spcPts val="0"/>
              </a:spcBef>
              <a:spcAft>
                <a:spcPts val="0"/>
              </a:spcAft>
              <a:buSzPts val="4600"/>
              <a:buNone/>
              <a:defRPr sz="4600"/>
            </a:lvl4pPr>
            <a:lvl5pPr lvl="4" algn="ctr">
              <a:spcBef>
                <a:spcPts val="0"/>
              </a:spcBef>
              <a:spcAft>
                <a:spcPts val="0"/>
              </a:spcAft>
              <a:buSzPts val="4600"/>
              <a:buNone/>
              <a:defRPr sz="4600"/>
            </a:lvl5pPr>
            <a:lvl6pPr lvl="5" algn="ctr">
              <a:spcBef>
                <a:spcPts val="0"/>
              </a:spcBef>
              <a:spcAft>
                <a:spcPts val="0"/>
              </a:spcAft>
              <a:buSzPts val="4600"/>
              <a:buNone/>
              <a:defRPr sz="4600"/>
            </a:lvl6pPr>
            <a:lvl7pPr lvl="6" algn="ctr">
              <a:spcBef>
                <a:spcPts val="0"/>
              </a:spcBef>
              <a:spcAft>
                <a:spcPts val="0"/>
              </a:spcAft>
              <a:buSzPts val="4600"/>
              <a:buNone/>
              <a:defRPr sz="4600"/>
            </a:lvl7pPr>
            <a:lvl8pPr lvl="7" algn="ctr">
              <a:spcBef>
                <a:spcPts val="0"/>
              </a:spcBef>
              <a:spcAft>
                <a:spcPts val="0"/>
              </a:spcAft>
              <a:buSzPts val="4600"/>
              <a:buNone/>
              <a:defRPr sz="4600"/>
            </a:lvl8pPr>
            <a:lvl9pPr lvl="8" algn="ctr">
              <a:spcBef>
                <a:spcPts val="0"/>
              </a:spcBef>
              <a:spcAft>
                <a:spcPts val="0"/>
              </a:spcAft>
              <a:buSzPts val="4600"/>
              <a:buNone/>
              <a:defRPr sz="4600"/>
            </a:lvl9pPr>
          </a:lstStyle>
          <a:p/>
        </p:txBody>
      </p:sp>
      <p:sp>
        <p:nvSpPr>
          <p:cNvPr id="15" name="Google Shape;15;p3"/>
          <p:cNvSpPr txBox="1"/>
          <p:nvPr>
            <p:ph idx="12" type="sldNum"/>
          </p:nvPr>
        </p:nvSpPr>
        <p:spPr>
          <a:xfrm>
            <a:off x="9906772" y="6854072"/>
            <a:ext cx="641700" cy="578400"/>
          </a:xfrm>
          <a:prstGeom prst="rect">
            <a:avLst/>
          </a:prstGeom>
        </p:spPr>
        <p:txBody>
          <a:bodyPr anchorCtr="0" anchor="ctr" bIns="116050" lIns="116050" spcFirstLastPara="1" rIns="116050" wrap="square" tIns="1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64468" y="654105"/>
            <a:ext cx="9963000" cy="841800"/>
          </a:xfrm>
          <a:prstGeom prst="rect">
            <a:avLst/>
          </a:prstGeom>
        </p:spPr>
        <p:txBody>
          <a:bodyPr anchorCtr="0" anchor="t" bIns="116050" lIns="116050" spcFirstLastPara="1" rIns="116050" wrap="square" tIns="11605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8" name="Google Shape;18;p4"/>
          <p:cNvSpPr txBox="1"/>
          <p:nvPr>
            <p:ph idx="1" type="body"/>
          </p:nvPr>
        </p:nvSpPr>
        <p:spPr>
          <a:xfrm>
            <a:off x="364468" y="1693927"/>
            <a:ext cx="9963000" cy="5021400"/>
          </a:xfrm>
          <a:prstGeom prst="rect">
            <a:avLst/>
          </a:prstGeom>
        </p:spPr>
        <p:txBody>
          <a:bodyPr anchorCtr="0" anchor="t" bIns="116050" lIns="116050" spcFirstLastPara="1" rIns="116050" wrap="square" tIns="116050">
            <a:noAutofit/>
          </a:bodyPr>
          <a:lstStyle>
            <a:lvl1pPr indent="-374650" lvl="0" marL="457200">
              <a:spcBef>
                <a:spcPts val="0"/>
              </a:spcBef>
              <a:spcAft>
                <a:spcPts val="0"/>
              </a:spcAft>
              <a:buSzPts val="2300"/>
              <a:buChar char="●"/>
              <a:defRPr/>
            </a:lvl1pPr>
            <a:lvl2pPr indent="-342900" lvl="1" marL="914400">
              <a:spcBef>
                <a:spcPts val="2000"/>
              </a:spcBef>
              <a:spcAft>
                <a:spcPts val="0"/>
              </a:spcAft>
              <a:buSzPts val="1800"/>
              <a:buChar char="○"/>
              <a:defRPr/>
            </a:lvl2pPr>
            <a:lvl3pPr indent="-342900" lvl="2" marL="1371600">
              <a:spcBef>
                <a:spcPts val="2000"/>
              </a:spcBef>
              <a:spcAft>
                <a:spcPts val="0"/>
              </a:spcAft>
              <a:buSzPts val="1800"/>
              <a:buChar char="■"/>
              <a:defRPr/>
            </a:lvl3pPr>
            <a:lvl4pPr indent="-342900" lvl="3" marL="1828800">
              <a:spcBef>
                <a:spcPts val="2000"/>
              </a:spcBef>
              <a:spcAft>
                <a:spcPts val="0"/>
              </a:spcAft>
              <a:buSzPts val="1800"/>
              <a:buChar char="●"/>
              <a:defRPr/>
            </a:lvl4pPr>
            <a:lvl5pPr indent="-342900" lvl="4" marL="2286000">
              <a:spcBef>
                <a:spcPts val="2000"/>
              </a:spcBef>
              <a:spcAft>
                <a:spcPts val="0"/>
              </a:spcAft>
              <a:buSzPts val="1800"/>
              <a:buChar char="○"/>
              <a:defRPr/>
            </a:lvl5pPr>
            <a:lvl6pPr indent="-342900" lvl="5" marL="2743200">
              <a:spcBef>
                <a:spcPts val="2000"/>
              </a:spcBef>
              <a:spcAft>
                <a:spcPts val="0"/>
              </a:spcAft>
              <a:buSzPts val="1800"/>
              <a:buChar char="■"/>
              <a:defRPr/>
            </a:lvl6pPr>
            <a:lvl7pPr indent="-342900" lvl="6" marL="3200400">
              <a:spcBef>
                <a:spcPts val="2000"/>
              </a:spcBef>
              <a:spcAft>
                <a:spcPts val="0"/>
              </a:spcAft>
              <a:buSzPts val="1800"/>
              <a:buChar char="●"/>
              <a:defRPr/>
            </a:lvl7pPr>
            <a:lvl8pPr indent="-342900" lvl="7" marL="3657600">
              <a:spcBef>
                <a:spcPts val="2000"/>
              </a:spcBef>
              <a:spcAft>
                <a:spcPts val="0"/>
              </a:spcAft>
              <a:buSzPts val="1800"/>
              <a:buChar char="○"/>
              <a:defRPr/>
            </a:lvl8pPr>
            <a:lvl9pPr indent="-342900" lvl="8" marL="4114800">
              <a:spcBef>
                <a:spcPts val="2000"/>
              </a:spcBef>
              <a:spcAft>
                <a:spcPts val="2000"/>
              </a:spcAft>
              <a:buSzPts val="1800"/>
              <a:buChar char="■"/>
              <a:defRPr/>
            </a:lvl9pPr>
          </a:lstStyle>
          <a:p/>
        </p:txBody>
      </p:sp>
      <p:sp>
        <p:nvSpPr>
          <p:cNvPr id="19" name="Google Shape;19;p4"/>
          <p:cNvSpPr txBox="1"/>
          <p:nvPr>
            <p:ph idx="12" type="sldNum"/>
          </p:nvPr>
        </p:nvSpPr>
        <p:spPr>
          <a:xfrm>
            <a:off x="9906772" y="6854072"/>
            <a:ext cx="641700" cy="578400"/>
          </a:xfrm>
          <a:prstGeom prst="rect">
            <a:avLst/>
          </a:prstGeom>
        </p:spPr>
        <p:txBody>
          <a:bodyPr anchorCtr="0" anchor="ctr" bIns="116050" lIns="116050" spcFirstLastPara="1" rIns="116050" wrap="square" tIns="1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64468" y="654105"/>
            <a:ext cx="9963000" cy="841800"/>
          </a:xfrm>
          <a:prstGeom prst="rect">
            <a:avLst/>
          </a:prstGeom>
        </p:spPr>
        <p:txBody>
          <a:bodyPr anchorCtr="0" anchor="t" bIns="116050" lIns="116050" spcFirstLastPara="1" rIns="116050" wrap="square" tIns="11605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2" name="Google Shape;22;p5"/>
          <p:cNvSpPr txBox="1"/>
          <p:nvPr>
            <p:ph idx="1" type="body"/>
          </p:nvPr>
        </p:nvSpPr>
        <p:spPr>
          <a:xfrm>
            <a:off x="364468" y="1693927"/>
            <a:ext cx="4677000" cy="5021400"/>
          </a:xfrm>
          <a:prstGeom prst="rect">
            <a:avLst/>
          </a:prstGeom>
        </p:spPr>
        <p:txBody>
          <a:bodyPr anchorCtr="0" anchor="t" bIns="116050" lIns="116050" spcFirstLastPara="1" rIns="116050" wrap="square" tIns="116050">
            <a:noAutofit/>
          </a:bodyPr>
          <a:lstStyle>
            <a:lvl1pPr indent="-342900" lvl="0" marL="457200">
              <a:spcBef>
                <a:spcPts val="0"/>
              </a:spcBef>
              <a:spcAft>
                <a:spcPts val="0"/>
              </a:spcAft>
              <a:buSzPts val="1800"/>
              <a:buChar char="●"/>
              <a:defRPr sz="1800"/>
            </a:lvl1pPr>
            <a:lvl2pPr indent="-323850" lvl="1" marL="914400">
              <a:spcBef>
                <a:spcPts val="2000"/>
              </a:spcBef>
              <a:spcAft>
                <a:spcPts val="0"/>
              </a:spcAft>
              <a:buSzPts val="1500"/>
              <a:buChar char="○"/>
              <a:defRPr sz="1500"/>
            </a:lvl2pPr>
            <a:lvl3pPr indent="-323850" lvl="2" marL="1371600">
              <a:spcBef>
                <a:spcPts val="2000"/>
              </a:spcBef>
              <a:spcAft>
                <a:spcPts val="0"/>
              </a:spcAft>
              <a:buSzPts val="1500"/>
              <a:buChar char="■"/>
              <a:defRPr sz="1500"/>
            </a:lvl3pPr>
            <a:lvl4pPr indent="-323850" lvl="3" marL="1828800">
              <a:spcBef>
                <a:spcPts val="2000"/>
              </a:spcBef>
              <a:spcAft>
                <a:spcPts val="0"/>
              </a:spcAft>
              <a:buSzPts val="1500"/>
              <a:buChar char="●"/>
              <a:defRPr sz="1500"/>
            </a:lvl4pPr>
            <a:lvl5pPr indent="-323850" lvl="4" marL="2286000">
              <a:spcBef>
                <a:spcPts val="2000"/>
              </a:spcBef>
              <a:spcAft>
                <a:spcPts val="0"/>
              </a:spcAft>
              <a:buSzPts val="1500"/>
              <a:buChar char="○"/>
              <a:defRPr sz="1500"/>
            </a:lvl5pPr>
            <a:lvl6pPr indent="-323850" lvl="5" marL="2743200">
              <a:spcBef>
                <a:spcPts val="2000"/>
              </a:spcBef>
              <a:spcAft>
                <a:spcPts val="0"/>
              </a:spcAft>
              <a:buSzPts val="1500"/>
              <a:buChar char="■"/>
              <a:defRPr sz="1500"/>
            </a:lvl6pPr>
            <a:lvl7pPr indent="-323850" lvl="6" marL="3200400">
              <a:spcBef>
                <a:spcPts val="2000"/>
              </a:spcBef>
              <a:spcAft>
                <a:spcPts val="0"/>
              </a:spcAft>
              <a:buSzPts val="1500"/>
              <a:buChar char="●"/>
              <a:defRPr sz="1500"/>
            </a:lvl7pPr>
            <a:lvl8pPr indent="-323850" lvl="7" marL="3657600">
              <a:spcBef>
                <a:spcPts val="2000"/>
              </a:spcBef>
              <a:spcAft>
                <a:spcPts val="0"/>
              </a:spcAft>
              <a:buSzPts val="1500"/>
              <a:buChar char="○"/>
              <a:defRPr sz="1500"/>
            </a:lvl8pPr>
            <a:lvl9pPr indent="-323850" lvl="8" marL="4114800">
              <a:spcBef>
                <a:spcPts val="2000"/>
              </a:spcBef>
              <a:spcAft>
                <a:spcPts val="2000"/>
              </a:spcAft>
              <a:buSzPts val="1500"/>
              <a:buChar char="■"/>
              <a:defRPr sz="1500"/>
            </a:lvl9pPr>
          </a:lstStyle>
          <a:p/>
        </p:txBody>
      </p:sp>
      <p:sp>
        <p:nvSpPr>
          <p:cNvPr id="23" name="Google Shape;23;p5"/>
          <p:cNvSpPr txBox="1"/>
          <p:nvPr>
            <p:ph idx="2" type="body"/>
          </p:nvPr>
        </p:nvSpPr>
        <p:spPr>
          <a:xfrm>
            <a:off x="5650483" y="1693927"/>
            <a:ext cx="4677000" cy="5021400"/>
          </a:xfrm>
          <a:prstGeom prst="rect">
            <a:avLst/>
          </a:prstGeom>
        </p:spPr>
        <p:txBody>
          <a:bodyPr anchorCtr="0" anchor="t" bIns="116050" lIns="116050" spcFirstLastPara="1" rIns="116050" wrap="square" tIns="116050">
            <a:noAutofit/>
          </a:bodyPr>
          <a:lstStyle>
            <a:lvl1pPr indent="-342900" lvl="0" marL="457200">
              <a:spcBef>
                <a:spcPts val="0"/>
              </a:spcBef>
              <a:spcAft>
                <a:spcPts val="0"/>
              </a:spcAft>
              <a:buSzPts val="1800"/>
              <a:buChar char="●"/>
              <a:defRPr sz="1800"/>
            </a:lvl1pPr>
            <a:lvl2pPr indent="-323850" lvl="1" marL="914400">
              <a:spcBef>
                <a:spcPts val="2000"/>
              </a:spcBef>
              <a:spcAft>
                <a:spcPts val="0"/>
              </a:spcAft>
              <a:buSzPts val="1500"/>
              <a:buChar char="○"/>
              <a:defRPr sz="1500"/>
            </a:lvl2pPr>
            <a:lvl3pPr indent="-323850" lvl="2" marL="1371600">
              <a:spcBef>
                <a:spcPts val="2000"/>
              </a:spcBef>
              <a:spcAft>
                <a:spcPts val="0"/>
              </a:spcAft>
              <a:buSzPts val="1500"/>
              <a:buChar char="■"/>
              <a:defRPr sz="1500"/>
            </a:lvl3pPr>
            <a:lvl4pPr indent="-323850" lvl="3" marL="1828800">
              <a:spcBef>
                <a:spcPts val="2000"/>
              </a:spcBef>
              <a:spcAft>
                <a:spcPts val="0"/>
              </a:spcAft>
              <a:buSzPts val="1500"/>
              <a:buChar char="●"/>
              <a:defRPr sz="1500"/>
            </a:lvl4pPr>
            <a:lvl5pPr indent="-323850" lvl="4" marL="2286000">
              <a:spcBef>
                <a:spcPts val="2000"/>
              </a:spcBef>
              <a:spcAft>
                <a:spcPts val="0"/>
              </a:spcAft>
              <a:buSzPts val="1500"/>
              <a:buChar char="○"/>
              <a:defRPr sz="1500"/>
            </a:lvl5pPr>
            <a:lvl6pPr indent="-323850" lvl="5" marL="2743200">
              <a:spcBef>
                <a:spcPts val="2000"/>
              </a:spcBef>
              <a:spcAft>
                <a:spcPts val="0"/>
              </a:spcAft>
              <a:buSzPts val="1500"/>
              <a:buChar char="■"/>
              <a:defRPr sz="1500"/>
            </a:lvl6pPr>
            <a:lvl7pPr indent="-323850" lvl="6" marL="3200400">
              <a:spcBef>
                <a:spcPts val="2000"/>
              </a:spcBef>
              <a:spcAft>
                <a:spcPts val="0"/>
              </a:spcAft>
              <a:buSzPts val="1500"/>
              <a:buChar char="●"/>
              <a:defRPr sz="1500"/>
            </a:lvl7pPr>
            <a:lvl8pPr indent="-323850" lvl="7" marL="3657600">
              <a:spcBef>
                <a:spcPts val="2000"/>
              </a:spcBef>
              <a:spcAft>
                <a:spcPts val="0"/>
              </a:spcAft>
              <a:buSzPts val="1500"/>
              <a:buChar char="○"/>
              <a:defRPr sz="1500"/>
            </a:lvl8pPr>
            <a:lvl9pPr indent="-323850" lvl="8" marL="4114800">
              <a:spcBef>
                <a:spcPts val="2000"/>
              </a:spcBef>
              <a:spcAft>
                <a:spcPts val="2000"/>
              </a:spcAft>
              <a:buSzPts val="1500"/>
              <a:buChar char="■"/>
              <a:defRPr sz="1500"/>
            </a:lvl9pPr>
          </a:lstStyle>
          <a:p/>
        </p:txBody>
      </p:sp>
      <p:sp>
        <p:nvSpPr>
          <p:cNvPr id="24" name="Google Shape;24;p5"/>
          <p:cNvSpPr txBox="1"/>
          <p:nvPr>
            <p:ph idx="12" type="sldNum"/>
          </p:nvPr>
        </p:nvSpPr>
        <p:spPr>
          <a:xfrm>
            <a:off x="9906772" y="6854072"/>
            <a:ext cx="641700" cy="578400"/>
          </a:xfrm>
          <a:prstGeom prst="rect">
            <a:avLst/>
          </a:prstGeom>
        </p:spPr>
        <p:txBody>
          <a:bodyPr anchorCtr="0" anchor="ctr" bIns="116050" lIns="116050" spcFirstLastPara="1" rIns="116050" wrap="square" tIns="1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64468" y="654105"/>
            <a:ext cx="9963000" cy="841800"/>
          </a:xfrm>
          <a:prstGeom prst="rect">
            <a:avLst/>
          </a:prstGeom>
        </p:spPr>
        <p:txBody>
          <a:bodyPr anchorCtr="0" anchor="t" bIns="116050" lIns="116050" spcFirstLastPara="1" rIns="116050" wrap="square" tIns="11605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7" name="Google Shape;27;p6"/>
          <p:cNvSpPr txBox="1"/>
          <p:nvPr>
            <p:ph idx="12" type="sldNum"/>
          </p:nvPr>
        </p:nvSpPr>
        <p:spPr>
          <a:xfrm>
            <a:off x="9906772" y="6854072"/>
            <a:ext cx="641700" cy="578400"/>
          </a:xfrm>
          <a:prstGeom prst="rect">
            <a:avLst/>
          </a:prstGeom>
        </p:spPr>
        <p:txBody>
          <a:bodyPr anchorCtr="0" anchor="ctr" bIns="116050" lIns="116050" spcFirstLastPara="1" rIns="116050" wrap="square" tIns="1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64468" y="816630"/>
            <a:ext cx="3283500" cy="1110600"/>
          </a:xfrm>
          <a:prstGeom prst="rect">
            <a:avLst/>
          </a:prstGeom>
        </p:spPr>
        <p:txBody>
          <a:bodyPr anchorCtr="0" anchor="b" bIns="116050" lIns="116050" spcFirstLastPara="1" rIns="116050" wrap="square" tIns="11605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0" name="Google Shape;30;p7"/>
          <p:cNvSpPr txBox="1"/>
          <p:nvPr>
            <p:ph idx="1" type="body"/>
          </p:nvPr>
        </p:nvSpPr>
        <p:spPr>
          <a:xfrm>
            <a:off x="364468" y="2042457"/>
            <a:ext cx="3283500" cy="4673100"/>
          </a:xfrm>
          <a:prstGeom prst="rect">
            <a:avLst/>
          </a:prstGeom>
        </p:spPr>
        <p:txBody>
          <a:bodyPr anchorCtr="0" anchor="t" bIns="116050" lIns="116050" spcFirstLastPara="1" rIns="116050" wrap="square" tIns="116050">
            <a:noAutofit/>
          </a:bodyPr>
          <a:lstStyle>
            <a:lvl1pPr indent="-323850" lvl="0" marL="457200">
              <a:spcBef>
                <a:spcPts val="0"/>
              </a:spcBef>
              <a:spcAft>
                <a:spcPts val="0"/>
              </a:spcAft>
              <a:buSzPts val="1500"/>
              <a:buChar char="●"/>
              <a:defRPr sz="1500"/>
            </a:lvl1pPr>
            <a:lvl2pPr indent="-323850" lvl="1" marL="914400">
              <a:spcBef>
                <a:spcPts val="2000"/>
              </a:spcBef>
              <a:spcAft>
                <a:spcPts val="0"/>
              </a:spcAft>
              <a:buSzPts val="1500"/>
              <a:buChar char="○"/>
              <a:defRPr sz="1500"/>
            </a:lvl2pPr>
            <a:lvl3pPr indent="-323850" lvl="2" marL="1371600">
              <a:spcBef>
                <a:spcPts val="2000"/>
              </a:spcBef>
              <a:spcAft>
                <a:spcPts val="0"/>
              </a:spcAft>
              <a:buSzPts val="1500"/>
              <a:buChar char="■"/>
              <a:defRPr sz="1500"/>
            </a:lvl3pPr>
            <a:lvl4pPr indent="-323850" lvl="3" marL="1828800">
              <a:spcBef>
                <a:spcPts val="2000"/>
              </a:spcBef>
              <a:spcAft>
                <a:spcPts val="0"/>
              </a:spcAft>
              <a:buSzPts val="1500"/>
              <a:buChar char="●"/>
              <a:defRPr sz="1500"/>
            </a:lvl4pPr>
            <a:lvl5pPr indent="-323850" lvl="4" marL="2286000">
              <a:spcBef>
                <a:spcPts val="2000"/>
              </a:spcBef>
              <a:spcAft>
                <a:spcPts val="0"/>
              </a:spcAft>
              <a:buSzPts val="1500"/>
              <a:buChar char="○"/>
              <a:defRPr sz="1500"/>
            </a:lvl5pPr>
            <a:lvl6pPr indent="-323850" lvl="5" marL="2743200">
              <a:spcBef>
                <a:spcPts val="2000"/>
              </a:spcBef>
              <a:spcAft>
                <a:spcPts val="0"/>
              </a:spcAft>
              <a:buSzPts val="1500"/>
              <a:buChar char="■"/>
              <a:defRPr sz="1500"/>
            </a:lvl6pPr>
            <a:lvl7pPr indent="-323850" lvl="6" marL="3200400">
              <a:spcBef>
                <a:spcPts val="2000"/>
              </a:spcBef>
              <a:spcAft>
                <a:spcPts val="0"/>
              </a:spcAft>
              <a:buSzPts val="1500"/>
              <a:buChar char="●"/>
              <a:defRPr sz="1500"/>
            </a:lvl7pPr>
            <a:lvl8pPr indent="-323850" lvl="7" marL="3657600">
              <a:spcBef>
                <a:spcPts val="2000"/>
              </a:spcBef>
              <a:spcAft>
                <a:spcPts val="0"/>
              </a:spcAft>
              <a:buSzPts val="1500"/>
              <a:buChar char="○"/>
              <a:defRPr sz="1500"/>
            </a:lvl8pPr>
            <a:lvl9pPr indent="-323850" lvl="8" marL="4114800">
              <a:spcBef>
                <a:spcPts val="2000"/>
              </a:spcBef>
              <a:spcAft>
                <a:spcPts val="2000"/>
              </a:spcAft>
              <a:buSzPts val="1500"/>
              <a:buChar char="■"/>
              <a:defRPr sz="1500"/>
            </a:lvl9pPr>
          </a:lstStyle>
          <a:p/>
        </p:txBody>
      </p:sp>
      <p:sp>
        <p:nvSpPr>
          <p:cNvPr id="31" name="Google Shape;31;p7"/>
          <p:cNvSpPr txBox="1"/>
          <p:nvPr>
            <p:ph idx="12" type="sldNum"/>
          </p:nvPr>
        </p:nvSpPr>
        <p:spPr>
          <a:xfrm>
            <a:off x="9906772" y="6854072"/>
            <a:ext cx="641700" cy="578400"/>
          </a:xfrm>
          <a:prstGeom prst="rect">
            <a:avLst/>
          </a:prstGeom>
        </p:spPr>
        <p:txBody>
          <a:bodyPr anchorCtr="0" anchor="ctr" bIns="116050" lIns="116050" spcFirstLastPara="1" rIns="116050" wrap="square" tIns="1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573245" y="661638"/>
            <a:ext cx="7445700" cy="6012600"/>
          </a:xfrm>
          <a:prstGeom prst="rect">
            <a:avLst/>
          </a:prstGeom>
        </p:spPr>
        <p:txBody>
          <a:bodyPr anchorCtr="0" anchor="ctr" bIns="116050" lIns="116050" spcFirstLastPara="1" rIns="116050" wrap="square" tIns="116050">
            <a:noAutofit/>
          </a:bodyPr>
          <a:lstStyle>
            <a:lvl1pPr lvl="0">
              <a:spcBef>
                <a:spcPts val="0"/>
              </a:spcBef>
              <a:spcAft>
                <a:spcPts val="0"/>
              </a:spcAft>
              <a:buSzPts val="6100"/>
              <a:buNone/>
              <a:defRPr sz="6100"/>
            </a:lvl1pPr>
            <a:lvl2pPr lvl="1">
              <a:spcBef>
                <a:spcPts val="0"/>
              </a:spcBef>
              <a:spcAft>
                <a:spcPts val="0"/>
              </a:spcAft>
              <a:buSzPts val="6100"/>
              <a:buNone/>
              <a:defRPr sz="6100"/>
            </a:lvl2pPr>
            <a:lvl3pPr lvl="2">
              <a:spcBef>
                <a:spcPts val="0"/>
              </a:spcBef>
              <a:spcAft>
                <a:spcPts val="0"/>
              </a:spcAft>
              <a:buSzPts val="6100"/>
              <a:buNone/>
              <a:defRPr sz="6100"/>
            </a:lvl3pPr>
            <a:lvl4pPr lvl="3">
              <a:spcBef>
                <a:spcPts val="0"/>
              </a:spcBef>
              <a:spcAft>
                <a:spcPts val="0"/>
              </a:spcAft>
              <a:buSzPts val="6100"/>
              <a:buNone/>
              <a:defRPr sz="6100"/>
            </a:lvl4pPr>
            <a:lvl5pPr lvl="4">
              <a:spcBef>
                <a:spcPts val="0"/>
              </a:spcBef>
              <a:spcAft>
                <a:spcPts val="0"/>
              </a:spcAft>
              <a:buSzPts val="6100"/>
              <a:buNone/>
              <a:defRPr sz="6100"/>
            </a:lvl5pPr>
            <a:lvl6pPr lvl="5">
              <a:spcBef>
                <a:spcPts val="0"/>
              </a:spcBef>
              <a:spcAft>
                <a:spcPts val="0"/>
              </a:spcAft>
              <a:buSzPts val="6100"/>
              <a:buNone/>
              <a:defRPr sz="6100"/>
            </a:lvl6pPr>
            <a:lvl7pPr lvl="6">
              <a:spcBef>
                <a:spcPts val="0"/>
              </a:spcBef>
              <a:spcAft>
                <a:spcPts val="0"/>
              </a:spcAft>
              <a:buSzPts val="6100"/>
              <a:buNone/>
              <a:defRPr sz="6100"/>
            </a:lvl7pPr>
            <a:lvl8pPr lvl="7">
              <a:spcBef>
                <a:spcPts val="0"/>
              </a:spcBef>
              <a:spcAft>
                <a:spcPts val="0"/>
              </a:spcAft>
              <a:buSzPts val="6100"/>
              <a:buNone/>
              <a:defRPr sz="6100"/>
            </a:lvl8pPr>
            <a:lvl9pPr lvl="8">
              <a:spcBef>
                <a:spcPts val="0"/>
              </a:spcBef>
              <a:spcAft>
                <a:spcPts val="0"/>
              </a:spcAft>
              <a:buSzPts val="6100"/>
              <a:buNone/>
              <a:defRPr sz="6100"/>
            </a:lvl9pPr>
          </a:lstStyle>
          <a:p/>
        </p:txBody>
      </p:sp>
      <p:sp>
        <p:nvSpPr>
          <p:cNvPr id="34" name="Google Shape;34;p8"/>
          <p:cNvSpPr txBox="1"/>
          <p:nvPr>
            <p:ph idx="12" type="sldNum"/>
          </p:nvPr>
        </p:nvSpPr>
        <p:spPr>
          <a:xfrm>
            <a:off x="9906772" y="6854072"/>
            <a:ext cx="641700" cy="578400"/>
          </a:xfrm>
          <a:prstGeom prst="rect">
            <a:avLst/>
          </a:prstGeom>
        </p:spPr>
        <p:txBody>
          <a:bodyPr anchorCtr="0" anchor="ctr" bIns="116050" lIns="116050" spcFirstLastPara="1" rIns="116050" wrap="square" tIns="1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5346000" y="-184"/>
            <a:ext cx="5346000" cy="7560000"/>
          </a:xfrm>
          <a:prstGeom prst="rect">
            <a:avLst/>
          </a:prstGeom>
          <a:solidFill>
            <a:schemeClr val="lt2"/>
          </a:solidFill>
          <a:ln>
            <a:noFill/>
          </a:ln>
        </p:spPr>
        <p:txBody>
          <a:bodyPr anchorCtr="0" anchor="ctr" bIns="116050" lIns="116050" spcFirstLastPara="1" rIns="116050" wrap="square" tIns="1160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310447" y="1812541"/>
            <a:ext cx="4730100" cy="2178600"/>
          </a:xfrm>
          <a:prstGeom prst="rect">
            <a:avLst/>
          </a:prstGeom>
        </p:spPr>
        <p:txBody>
          <a:bodyPr anchorCtr="0" anchor="b" bIns="116050" lIns="116050" spcFirstLastPara="1" rIns="116050" wrap="square" tIns="116050">
            <a:noAutofit/>
          </a:bodyPr>
          <a:lstStyle>
            <a:lvl1pPr lvl="0" algn="ctr">
              <a:spcBef>
                <a:spcPts val="0"/>
              </a:spcBef>
              <a:spcAft>
                <a:spcPts val="0"/>
              </a:spcAft>
              <a:buSzPts val="5300"/>
              <a:buNone/>
              <a:defRPr sz="53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p:txBody>
      </p:sp>
      <p:sp>
        <p:nvSpPr>
          <p:cNvPr id="38" name="Google Shape;38;p9"/>
          <p:cNvSpPr txBox="1"/>
          <p:nvPr>
            <p:ph idx="1" type="subTitle"/>
          </p:nvPr>
        </p:nvSpPr>
        <p:spPr>
          <a:xfrm>
            <a:off x="310447" y="4120005"/>
            <a:ext cx="4730100" cy="1815300"/>
          </a:xfrm>
          <a:prstGeom prst="rect">
            <a:avLst/>
          </a:prstGeom>
        </p:spPr>
        <p:txBody>
          <a:bodyPr anchorCtr="0" anchor="t" bIns="116050" lIns="116050" spcFirstLastPara="1" rIns="116050" wrap="square" tIns="116050">
            <a:noAutofit/>
          </a:bodyPr>
          <a:lstStyle>
            <a:lvl1pPr lvl="0" algn="ctr">
              <a:lnSpc>
                <a:spcPct val="100000"/>
              </a:lnSpc>
              <a:spcBef>
                <a:spcPts val="0"/>
              </a:spcBef>
              <a:spcAft>
                <a:spcPts val="0"/>
              </a:spcAft>
              <a:buSzPts val="2700"/>
              <a:buNone/>
              <a:defRPr sz="2700"/>
            </a:lvl1pPr>
            <a:lvl2pPr lvl="1" algn="ctr">
              <a:lnSpc>
                <a:spcPct val="100000"/>
              </a:lnSpc>
              <a:spcBef>
                <a:spcPts val="0"/>
              </a:spcBef>
              <a:spcAft>
                <a:spcPts val="0"/>
              </a:spcAft>
              <a:buSzPts val="2700"/>
              <a:buNone/>
              <a:defRPr sz="2700"/>
            </a:lvl2pPr>
            <a:lvl3pPr lvl="2" algn="ctr">
              <a:lnSpc>
                <a:spcPct val="100000"/>
              </a:lnSpc>
              <a:spcBef>
                <a:spcPts val="0"/>
              </a:spcBef>
              <a:spcAft>
                <a:spcPts val="0"/>
              </a:spcAft>
              <a:buSzPts val="2700"/>
              <a:buNone/>
              <a:defRPr sz="2700"/>
            </a:lvl3pPr>
            <a:lvl4pPr lvl="3" algn="ctr">
              <a:lnSpc>
                <a:spcPct val="100000"/>
              </a:lnSpc>
              <a:spcBef>
                <a:spcPts val="0"/>
              </a:spcBef>
              <a:spcAft>
                <a:spcPts val="0"/>
              </a:spcAft>
              <a:buSzPts val="2700"/>
              <a:buNone/>
              <a:defRPr sz="2700"/>
            </a:lvl4pPr>
            <a:lvl5pPr lvl="4" algn="ctr">
              <a:lnSpc>
                <a:spcPct val="100000"/>
              </a:lnSpc>
              <a:spcBef>
                <a:spcPts val="0"/>
              </a:spcBef>
              <a:spcAft>
                <a:spcPts val="0"/>
              </a:spcAft>
              <a:buSzPts val="2700"/>
              <a:buNone/>
              <a:defRPr sz="2700"/>
            </a:lvl5pPr>
            <a:lvl6pPr lvl="5" algn="ctr">
              <a:lnSpc>
                <a:spcPct val="100000"/>
              </a:lnSpc>
              <a:spcBef>
                <a:spcPts val="0"/>
              </a:spcBef>
              <a:spcAft>
                <a:spcPts val="0"/>
              </a:spcAft>
              <a:buSzPts val="2700"/>
              <a:buNone/>
              <a:defRPr sz="2700"/>
            </a:lvl6pPr>
            <a:lvl7pPr lvl="6" algn="ctr">
              <a:lnSpc>
                <a:spcPct val="100000"/>
              </a:lnSpc>
              <a:spcBef>
                <a:spcPts val="0"/>
              </a:spcBef>
              <a:spcAft>
                <a:spcPts val="0"/>
              </a:spcAft>
              <a:buSzPts val="2700"/>
              <a:buNone/>
              <a:defRPr sz="2700"/>
            </a:lvl7pPr>
            <a:lvl8pPr lvl="7" algn="ctr">
              <a:lnSpc>
                <a:spcPct val="100000"/>
              </a:lnSpc>
              <a:spcBef>
                <a:spcPts val="0"/>
              </a:spcBef>
              <a:spcAft>
                <a:spcPts val="0"/>
              </a:spcAft>
              <a:buSzPts val="2700"/>
              <a:buNone/>
              <a:defRPr sz="2700"/>
            </a:lvl8pPr>
            <a:lvl9pPr lvl="8" algn="ctr">
              <a:lnSpc>
                <a:spcPct val="100000"/>
              </a:lnSpc>
              <a:spcBef>
                <a:spcPts val="0"/>
              </a:spcBef>
              <a:spcAft>
                <a:spcPts val="0"/>
              </a:spcAft>
              <a:buSzPts val="2700"/>
              <a:buNone/>
              <a:defRPr sz="2700"/>
            </a:lvl9pPr>
          </a:lstStyle>
          <a:p/>
        </p:txBody>
      </p:sp>
      <p:sp>
        <p:nvSpPr>
          <p:cNvPr id="39" name="Google Shape;39;p9"/>
          <p:cNvSpPr txBox="1"/>
          <p:nvPr>
            <p:ph idx="2" type="body"/>
          </p:nvPr>
        </p:nvSpPr>
        <p:spPr>
          <a:xfrm>
            <a:off x="5775715" y="1064257"/>
            <a:ext cx="4486500" cy="5431200"/>
          </a:xfrm>
          <a:prstGeom prst="rect">
            <a:avLst/>
          </a:prstGeom>
        </p:spPr>
        <p:txBody>
          <a:bodyPr anchorCtr="0" anchor="ctr" bIns="116050" lIns="116050" spcFirstLastPara="1" rIns="116050" wrap="square" tIns="116050">
            <a:noAutofit/>
          </a:bodyPr>
          <a:lstStyle>
            <a:lvl1pPr indent="-374650" lvl="0" marL="457200">
              <a:spcBef>
                <a:spcPts val="0"/>
              </a:spcBef>
              <a:spcAft>
                <a:spcPts val="0"/>
              </a:spcAft>
              <a:buSzPts val="2300"/>
              <a:buChar char="●"/>
              <a:defRPr/>
            </a:lvl1pPr>
            <a:lvl2pPr indent="-342900" lvl="1" marL="914400">
              <a:spcBef>
                <a:spcPts val="2000"/>
              </a:spcBef>
              <a:spcAft>
                <a:spcPts val="0"/>
              </a:spcAft>
              <a:buSzPts val="1800"/>
              <a:buChar char="○"/>
              <a:defRPr/>
            </a:lvl2pPr>
            <a:lvl3pPr indent="-342900" lvl="2" marL="1371600">
              <a:spcBef>
                <a:spcPts val="2000"/>
              </a:spcBef>
              <a:spcAft>
                <a:spcPts val="0"/>
              </a:spcAft>
              <a:buSzPts val="1800"/>
              <a:buChar char="■"/>
              <a:defRPr/>
            </a:lvl3pPr>
            <a:lvl4pPr indent="-342900" lvl="3" marL="1828800">
              <a:spcBef>
                <a:spcPts val="2000"/>
              </a:spcBef>
              <a:spcAft>
                <a:spcPts val="0"/>
              </a:spcAft>
              <a:buSzPts val="1800"/>
              <a:buChar char="●"/>
              <a:defRPr/>
            </a:lvl4pPr>
            <a:lvl5pPr indent="-342900" lvl="4" marL="2286000">
              <a:spcBef>
                <a:spcPts val="2000"/>
              </a:spcBef>
              <a:spcAft>
                <a:spcPts val="0"/>
              </a:spcAft>
              <a:buSzPts val="1800"/>
              <a:buChar char="○"/>
              <a:defRPr/>
            </a:lvl5pPr>
            <a:lvl6pPr indent="-342900" lvl="5" marL="2743200">
              <a:spcBef>
                <a:spcPts val="2000"/>
              </a:spcBef>
              <a:spcAft>
                <a:spcPts val="0"/>
              </a:spcAft>
              <a:buSzPts val="1800"/>
              <a:buChar char="■"/>
              <a:defRPr/>
            </a:lvl6pPr>
            <a:lvl7pPr indent="-342900" lvl="6" marL="3200400">
              <a:spcBef>
                <a:spcPts val="2000"/>
              </a:spcBef>
              <a:spcAft>
                <a:spcPts val="0"/>
              </a:spcAft>
              <a:buSzPts val="1800"/>
              <a:buChar char="●"/>
              <a:defRPr/>
            </a:lvl7pPr>
            <a:lvl8pPr indent="-342900" lvl="7" marL="3657600">
              <a:spcBef>
                <a:spcPts val="2000"/>
              </a:spcBef>
              <a:spcAft>
                <a:spcPts val="0"/>
              </a:spcAft>
              <a:buSzPts val="1800"/>
              <a:buChar char="○"/>
              <a:defRPr/>
            </a:lvl8pPr>
            <a:lvl9pPr indent="-342900" lvl="8" marL="4114800">
              <a:spcBef>
                <a:spcPts val="2000"/>
              </a:spcBef>
              <a:spcAft>
                <a:spcPts val="2000"/>
              </a:spcAft>
              <a:buSzPts val="1800"/>
              <a:buChar char="■"/>
              <a:defRPr/>
            </a:lvl9pPr>
          </a:lstStyle>
          <a:p/>
        </p:txBody>
      </p:sp>
      <p:sp>
        <p:nvSpPr>
          <p:cNvPr id="40" name="Google Shape;40;p9"/>
          <p:cNvSpPr txBox="1"/>
          <p:nvPr>
            <p:ph idx="12" type="sldNum"/>
          </p:nvPr>
        </p:nvSpPr>
        <p:spPr>
          <a:xfrm>
            <a:off x="9906772" y="6854072"/>
            <a:ext cx="641700" cy="578400"/>
          </a:xfrm>
          <a:prstGeom prst="rect">
            <a:avLst/>
          </a:prstGeom>
        </p:spPr>
        <p:txBody>
          <a:bodyPr anchorCtr="0" anchor="ctr" bIns="116050" lIns="116050" spcFirstLastPara="1" rIns="116050" wrap="square" tIns="1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64468" y="6218168"/>
            <a:ext cx="7014300" cy="889500"/>
          </a:xfrm>
          <a:prstGeom prst="rect">
            <a:avLst/>
          </a:prstGeom>
        </p:spPr>
        <p:txBody>
          <a:bodyPr anchorCtr="0" anchor="ctr" bIns="116050" lIns="116050" spcFirstLastPara="1" rIns="116050" wrap="square" tIns="116050">
            <a:noAutofit/>
          </a:bodyPr>
          <a:lstStyle>
            <a:lvl1pPr indent="-228600" lvl="0" marL="457200">
              <a:lnSpc>
                <a:spcPct val="100000"/>
              </a:lnSpc>
              <a:spcBef>
                <a:spcPts val="0"/>
              </a:spcBef>
              <a:spcAft>
                <a:spcPts val="0"/>
              </a:spcAft>
              <a:buSzPts val="2300"/>
              <a:buNone/>
              <a:defRPr/>
            </a:lvl1pPr>
          </a:lstStyle>
          <a:p/>
        </p:txBody>
      </p:sp>
      <p:sp>
        <p:nvSpPr>
          <p:cNvPr id="43" name="Google Shape;43;p10"/>
          <p:cNvSpPr txBox="1"/>
          <p:nvPr>
            <p:ph idx="12" type="sldNum"/>
          </p:nvPr>
        </p:nvSpPr>
        <p:spPr>
          <a:xfrm>
            <a:off x="9906772" y="6854072"/>
            <a:ext cx="641700" cy="578400"/>
          </a:xfrm>
          <a:prstGeom prst="rect">
            <a:avLst/>
          </a:prstGeom>
        </p:spPr>
        <p:txBody>
          <a:bodyPr anchorCtr="0" anchor="ctr" bIns="116050" lIns="116050" spcFirstLastPara="1" rIns="116050" wrap="square" tIns="1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64468" y="654105"/>
            <a:ext cx="9963000" cy="841800"/>
          </a:xfrm>
          <a:prstGeom prst="rect">
            <a:avLst/>
          </a:prstGeom>
          <a:noFill/>
          <a:ln>
            <a:noFill/>
          </a:ln>
        </p:spPr>
        <p:txBody>
          <a:bodyPr anchorCtr="0" anchor="t" bIns="116050" lIns="116050" spcFirstLastPara="1" rIns="116050" wrap="square" tIns="116050">
            <a:noAutofit/>
          </a:bodyPr>
          <a:lstStyle>
            <a:lvl1pPr lvl="0">
              <a:spcBef>
                <a:spcPts val="0"/>
              </a:spcBef>
              <a:spcAft>
                <a:spcPts val="0"/>
              </a:spcAft>
              <a:buClr>
                <a:schemeClr val="dk1"/>
              </a:buClr>
              <a:buSzPts val="3600"/>
              <a:buNone/>
              <a:defRPr sz="3600">
                <a:solidFill>
                  <a:schemeClr val="dk1"/>
                </a:solidFill>
              </a:defRPr>
            </a:lvl1pPr>
            <a:lvl2pPr lvl="1">
              <a:spcBef>
                <a:spcPts val="0"/>
              </a:spcBef>
              <a:spcAft>
                <a:spcPts val="0"/>
              </a:spcAft>
              <a:buClr>
                <a:schemeClr val="dk1"/>
              </a:buClr>
              <a:buSzPts val="3600"/>
              <a:buNone/>
              <a:defRPr sz="3600">
                <a:solidFill>
                  <a:schemeClr val="dk1"/>
                </a:solidFill>
              </a:defRPr>
            </a:lvl2pPr>
            <a:lvl3pPr lvl="2">
              <a:spcBef>
                <a:spcPts val="0"/>
              </a:spcBef>
              <a:spcAft>
                <a:spcPts val="0"/>
              </a:spcAft>
              <a:buClr>
                <a:schemeClr val="dk1"/>
              </a:buClr>
              <a:buSzPts val="3600"/>
              <a:buNone/>
              <a:defRPr sz="3600">
                <a:solidFill>
                  <a:schemeClr val="dk1"/>
                </a:solidFill>
              </a:defRPr>
            </a:lvl3pPr>
            <a:lvl4pPr lvl="3">
              <a:spcBef>
                <a:spcPts val="0"/>
              </a:spcBef>
              <a:spcAft>
                <a:spcPts val="0"/>
              </a:spcAft>
              <a:buClr>
                <a:schemeClr val="dk1"/>
              </a:buClr>
              <a:buSzPts val="3600"/>
              <a:buNone/>
              <a:defRPr sz="3600">
                <a:solidFill>
                  <a:schemeClr val="dk1"/>
                </a:solidFill>
              </a:defRPr>
            </a:lvl4pPr>
            <a:lvl5pPr lvl="4">
              <a:spcBef>
                <a:spcPts val="0"/>
              </a:spcBef>
              <a:spcAft>
                <a:spcPts val="0"/>
              </a:spcAft>
              <a:buClr>
                <a:schemeClr val="dk1"/>
              </a:buClr>
              <a:buSzPts val="3600"/>
              <a:buNone/>
              <a:defRPr sz="3600">
                <a:solidFill>
                  <a:schemeClr val="dk1"/>
                </a:solidFill>
              </a:defRPr>
            </a:lvl5pPr>
            <a:lvl6pPr lvl="5">
              <a:spcBef>
                <a:spcPts val="0"/>
              </a:spcBef>
              <a:spcAft>
                <a:spcPts val="0"/>
              </a:spcAft>
              <a:buClr>
                <a:schemeClr val="dk1"/>
              </a:buClr>
              <a:buSzPts val="3600"/>
              <a:buNone/>
              <a:defRPr sz="3600">
                <a:solidFill>
                  <a:schemeClr val="dk1"/>
                </a:solidFill>
              </a:defRPr>
            </a:lvl6pPr>
            <a:lvl7pPr lvl="6">
              <a:spcBef>
                <a:spcPts val="0"/>
              </a:spcBef>
              <a:spcAft>
                <a:spcPts val="0"/>
              </a:spcAft>
              <a:buClr>
                <a:schemeClr val="dk1"/>
              </a:buClr>
              <a:buSzPts val="3600"/>
              <a:buNone/>
              <a:defRPr sz="3600">
                <a:solidFill>
                  <a:schemeClr val="dk1"/>
                </a:solidFill>
              </a:defRPr>
            </a:lvl7pPr>
            <a:lvl8pPr lvl="7">
              <a:spcBef>
                <a:spcPts val="0"/>
              </a:spcBef>
              <a:spcAft>
                <a:spcPts val="0"/>
              </a:spcAft>
              <a:buClr>
                <a:schemeClr val="dk1"/>
              </a:buClr>
              <a:buSzPts val="3600"/>
              <a:buNone/>
              <a:defRPr sz="3600">
                <a:solidFill>
                  <a:schemeClr val="dk1"/>
                </a:solidFill>
              </a:defRPr>
            </a:lvl8pPr>
            <a:lvl9pPr lvl="8">
              <a:spcBef>
                <a:spcPts val="0"/>
              </a:spcBef>
              <a:spcAft>
                <a:spcPts val="0"/>
              </a:spcAft>
              <a:buClr>
                <a:schemeClr val="dk1"/>
              </a:buClr>
              <a:buSzPts val="3600"/>
              <a:buNone/>
              <a:defRPr sz="3600">
                <a:solidFill>
                  <a:schemeClr val="dk1"/>
                </a:solidFill>
              </a:defRPr>
            </a:lvl9pPr>
          </a:lstStyle>
          <a:p/>
        </p:txBody>
      </p:sp>
      <p:sp>
        <p:nvSpPr>
          <p:cNvPr id="7" name="Google Shape;7;p1"/>
          <p:cNvSpPr txBox="1"/>
          <p:nvPr>
            <p:ph idx="1" type="body"/>
          </p:nvPr>
        </p:nvSpPr>
        <p:spPr>
          <a:xfrm>
            <a:off x="364468" y="1693927"/>
            <a:ext cx="9963000" cy="5021400"/>
          </a:xfrm>
          <a:prstGeom prst="rect">
            <a:avLst/>
          </a:prstGeom>
          <a:noFill/>
          <a:ln>
            <a:noFill/>
          </a:ln>
        </p:spPr>
        <p:txBody>
          <a:bodyPr anchorCtr="0" anchor="t" bIns="116050" lIns="116050" spcFirstLastPara="1" rIns="116050" wrap="square" tIns="116050">
            <a:noAutofit/>
          </a:bodyPr>
          <a:lstStyle>
            <a:lvl1pPr indent="-374650" lvl="0" marL="457200">
              <a:lnSpc>
                <a:spcPct val="115000"/>
              </a:lnSpc>
              <a:spcBef>
                <a:spcPts val="0"/>
              </a:spcBef>
              <a:spcAft>
                <a:spcPts val="0"/>
              </a:spcAft>
              <a:buClr>
                <a:schemeClr val="dk2"/>
              </a:buClr>
              <a:buSzPts val="2300"/>
              <a:buChar char="●"/>
              <a:defRPr sz="2300">
                <a:solidFill>
                  <a:schemeClr val="dk2"/>
                </a:solidFill>
              </a:defRPr>
            </a:lvl1pPr>
            <a:lvl2pPr indent="-342900" lvl="1" marL="914400">
              <a:lnSpc>
                <a:spcPct val="115000"/>
              </a:lnSpc>
              <a:spcBef>
                <a:spcPts val="2000"/>
              </a:spcBef>
              <a:spcAft>
                <a:spcPts val="0"/>
              </a:spcAft>
              <a:buClr>
                <a:schemeClr val="dk2"/>
              </a:buClr>
              <a:buSzPts val="1800"/>
              <a:buChar char="○"/>
              <a:defRPr sz="1800">
                <a:solidFill>
                  <a:schemeClr val="dk2"/>
                </a:solidFill>
              </a:defRPr>
            </a:lvl2pPr>
            <a:lvl3pPr indent="-342900" lvl="2" marL="1371600">
              <a:lnSpc>
                <a:spcPct val="115000"/>
              </a:lnSpc>
              <a:spcBef>
                <a:spcPts val="2000"/>
              </a:spcBef>
              <a:spcAft>
                <a:spcPts val="0"/>
              </a:spcAft>
              <a:buClr>
                <a:schemeClr val="dk2"/>
              </a:buClr>
              <a:buSzPts val="1800"/>
              <a:buChar char="■"/>
              <a:defRPr sz="1800">
                <a:solidFill>
                  <a:schemeClr val="dk2"/>
                </a:solidFill>
              </a:defRPr>
            </a:lvl3pPr>
            <a:lvl4pPr indent="-342900" lvl="3" marL="1828800">
              <a:lnSpc>
                <a:spcPct val="115000"/>
              </a:lnSpc>
              <a:spcBef>
                <a:spcPts val="2000"/>
              </a:spcBef>
              <a:spcAft>
                <a:spcPts val="0"/>
              </a:spcAft>
              <a:buClr>
                <a:schemeClr val="dk2"/>
              </a:buClr>
              <a:buSzPts val="1800"/>
              <a:buChar char="●"/>
              <a:defRPr sz="1800">
                <a:solidFill>
                  <a:schemeClr val="dk2"/>
                </a:solidFill>
              </a:defRPr>
            </a:lvl4pPr>
            <a:lvl5pPr indent="-342900" lvl="4" marL="2286000">
              <a:lnSpc>
                <a:spcPct val="115000"/>
              </a:lnSpc>
              <a:spcBef>
                <a:spcPts val="2000"/>
              </a:spcBef>
              <a:spcAft>
                <a:spcPts val="0"/>
              </a:spcAft>
              <a:buClr>
                <a:schemeClr val="dk2"/>
              </a:buClr>
              <a:buSzPts val="1800"/>
              <a:buChar char="○"/>
              <a:defRPr sz="1800">
                <a:solidFill>
                  <a:schemeClr val="dk2"/>
                </a:solidFill>
              </a:defRPr>
            </a:lvl5pPr>
            <a:lvl6pPr indent="-342900" lvl="5" marL="2743200">
              <a:lnSpc>
                <a:spcPct val="115000"/>
              </a:lnSpc>
              <a:spcBef>
                <a:spcPts val="2000"/>
              </a:spcBef>
              <a:spcAft>
                <a:spcPts val="0"/>
              </a:spcAft>
              <a:buClr>
                <a:schemeClr val="dk2"/>
              </a:buClr>
              <a:buSzPts val="1800"/>
              <a:buChar char="■"/>
              <a:defRPr sz="1800">
                <a:solidFill>
                  <a:schemeClr val="dk2"/>
                </a:solidFill>
              </a:defRPr>
            </a:lvl6pPr>
            <a:lvl7pPr indent="-342900" lvl="6" marL="3200400">
              <a:lnSpc>
                <a:spcPct val="115000"/>
              </a:lnSpc>
              <a:spcBef>
                <a:spcPts val="2000"/>
              </a:spcBef>
              <a:spcAft>
                <a:spcPts val="0"/>
              </a:spcAft>
              <a:buClr>
                <a:schemeClr val="dk2"/>
              </a:buClr>
              <a:buSzPts val="1800"/>
              <a:buChar char="●"/>
              <a:defRPr sz="1800">
                <a:solidFill>
                  <a:schemeClr val="dk2"/>
                </a:solidFill>
              </a:defRPr>
            </a:lvl7pPr>
            <a:lvl8pPr indent="-342900" lvl="7" marL="3657600">
              <a:lnSpc>
                <a:spcPct val="115000"/>
              </a:lnSpc>
              <a:spcBef>
                <a:spcPts val="2000"/>
              </a:spcBef>
              <a:spcAft>
                <a:spcPts val="0"/>
              </a:spcAft>
              <a:buClr>
                <a:schemeClr val="dk2"/>
              </a:buClr>
              <a:buSzPts val="1800"/>
              <a:buChar char="○"/>
              <a:defRPr sz="1800">
                <a:solidFill>
                  <a:schemeClr val="dk2"/>
                </a:solidFill>
              </a:defRPr>
            </a:lvl8pPr>
            <a:lvl9pPr indent="-342900" lvl="8" marL="4114800">
              <a:lnSpc>
                <a:spcPct val="115000"/>
              </a:lnSpc>
              <a:spcBef>
                <a:spcPts val="2000"/>
              </a:spcBef>
              <a:spcAft>
                <a:spcPts val="2000"/>
              </a:spcAft>
              <a:buClr>
                <a:schemeClr val="dk2"/>
              </a:buClr>
              <a:buSzPts val="1800"/>
              <a:buChar char="■"/>
              <a:defRPr sz="1800">
                <a:solidFill>
                  <a:schemeClr val="dk2"/>
                </a:solidFill>
              </a:defRPr>
            </a:lvl9pPr>
          </a:lstStyle>
          <a:p/>
        </p:txBody>
      </p:sp>
      <p:sp>
        <p:nvSpPr>
          <p:cNvPr id="8" name="Google Shape;8;p1"/>
          <p:cNvSpPr txBox="1"/>
          <p:nvPr>
            <p:ph idx="12" type="sldNum"/>
          </p:nvPr>
        </p:nvSpPr>
        <p:spPr>
          <a:xfrm>
            <a:off x="9906772" y="6854072"/>
            <a:ext cx="641700" cy="578400"/>
          </a:xfrm>
          <a:prstGeom prst="rect">
            <a:avLst/>
          </a:prstGeom>
          <a:noFill/>
          <a:ln>
            <a:noFill/>
          </a:ln>
        </p:spPr>
        <p:txBody>
          <a:bodyPr anchorCtr="0" anchor="ctr" bIns="116050" lIns="116050" spcFirstLastPara="1" rIns="116050" wrap="square" tIns="11605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6.jpg"/><Relationship Id="rId5" Type="http://schemas.openxmlformats.org/officeDocument/2006/relationships/image" Target="../media/image2.jpg"/><Relationship Id="rId6"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image" Target="../media/image2.jp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2.jp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6.jpg"/><Relationship Id="rId5" Type="http://schemas.openxmlformats.org/officeDocument/2006/relationships/image" Target="../media/image2.jpg"/><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image" Target="../media/image2.jpg"/><Relationship Id="rId5" Type="http://schemas.openxmlformats.org/officeDocument/2006/relationships/image" Target="../media/image1.png"/><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3823625" y="-75"/>
            <a:ext cx="6868500" cy="7560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p:txBody>
      </p:sp>
      <p:sp>
        <p:nvSpPr>
          <p:cNvPr id="55" name="Google Shape;55;p13"/>
          <p:cNvSpPr txBox="1"/>
          <p:nvPr>
            <p:ph type="title"/>
          </p:nvPr>
        </p:nvSpPr>
        <p:spPr>
          <a:xfrm>
            <a:off x="469087" y="519657"/>
            <a:ext cx="2848500" cy="11106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Clr>
                <a:schemeClr val="dk1"/>
              </a:buClr>
              <a:buSzPts val="1100"/>
              <a:buFont typeface="Arial"/>
              <a:buNone/>
            </a:pPr>
            <a:r>
              <a:rPr lang="en" sz="1000">
                <a:latin typeface="IBM Plex Sans"/>
                <a:ea typeface="IBM Plex Sans"/>
                <a:cs typeface="IBM Plex Sans"/>
                <a:sym typeface="IBM Plex Sans"/>
              </a:rPr>
              <a:t>BOOTCAMP ONE | DAY THREE </a:t>
            </a:r>
            <a:endParaRPr sz="1000">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rPr b="1" lang="en" sz="1400">
                <a:solidFill>
                  <a:srgbClr val="3C78D8"/>
                </a:solidFill>
                <a:latin typeface="IBM Plex Sans"/>
                <a:ea typeface="IBM Plex Sans"/>
                <a:cs typeface="IBM Plex Sans"/>
                <a:sym typeface="IBM Plex Sans"/>
              </a:rPr>
              <a:t>HCD EXERCISE | DEFINE</a:t>
            </a:r>
            <a:endParaRPr sz="2400"/>
          </a:p>
          <a:p>
            <a:pPr indent="0" lvl="0" marL="0" rtl="0" algn="l">
              <a:spcBef>
                <a:spcPts val="0"/>
              </a:spcBef>
              <a:spcAft>
                <a:spcPts val="0"/>
              </a:spcAft>
              <a:buNone/>
            </a:pPr>
            <a:r>
              <a:rPr b="1" lang="en" sz="2400">
                <a:latin typeface="IBM Plex Sans"/>
                <a:ea typeface="IBM Plex Sans"/>
                <a:cs typeface="IBM Plex Sans"/>
                <a:sym typeface="IBM Plex Sans"/>
              </a:rPr>
              <a:t>CREATE A USER PERSONA </a:t>
            </a:r>
            <a:endParaRPr/>
          </a:p>
        </p:txBody>
      </p:sp>
      <p:sp>
        <p:nvSpPr>
          <p:cNvPr id="56" name="Google Shape;56;p13"/>
          <p:cNvSpPr txBox="1"/>
          <p:nvPr>
            <p:ph idx="1" type="body"/>
          </p:nvPr>
        </p:nvSpPr>
        <p:spPr>
          <a:xfrm>
            <a:off x="490750" y="1667758"/>
            <a:ext cx="2848500" cy="4687500"/>
          </a:xfrm>
          <a:prstGeom prst="rect">
            <a:avLst/>
          </a:prstGeom>
        </p:spPr>
        <p:txBody>
          <a:bodyPr anchorCtr="0" anchor="t" bIns="116050" lIns="116050" spcFirstLastPara="1" rIns="116050" wrap="square" tIns="116050">
            <a:noAutofit/>
          </a:bodyPr>
          <a:lstStyle/>
          <a:p>
            <a:pPr indent="0" lvl="0" marL="0" rtl="0" algn="l">
              <a:lnSpc>
                <a:spcPct val="100000"/>
              </a:lnSpc>
              <a:spcBef>
                <a:spcPts val="0"/>
              </a:spcBef>
              <a:spcAft>
                <a:spcPts val="0"/>
              </a:spcAft>
              <a:buNone/>
            </a:pPr>
            <a:r>
              <a:rPr b="1" lang="en" sz="1100">
                <a:solidFill>
                  <a:srgbClr val="000000"/>
                </a:solidFill>
                <a:latin typeface="IBM Plex Sans"/>
                <a:ea typeface="IBM Plex Sans"/>
                <a:cs typeface="IBM Plex Sans"/>
                <a:sym typeface="IBM Plex Sans"/>
              </a:rPr>
              <a:t>Objective of Exercise</a:t>
            </a:r>
            <a:endParaRPr sz="1100">
              <a:solidFill>
                <a:srgbClr val="000000"/>
              </a:solidFill>
              <a:latin typeface="IBM Plex Sans"/>
              <a:ea typeface="IBM Plex Sans"/>
              <a:cs typeface="IBM Plex Sans"/>
              <a:sym typeface="IBM Plex Sans"/>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To establish the needs and challenges of a target user/customer. To humanise the user that one can empathise with, and create solutions for. </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b="1" lang="en" sz="1100">
                <a:solidFill>
                  <a:schemeClr val="dk1"/>
                </a:solidFill>
                <a:latin typeface="IBM Plex Sans"/>
                <a:ea typeface="IBM Plex Sans"/>
                <a:cs typeface="IBM Plex Sans"/>
                <a:sym typeface="IBM Plex Sans"/>
              </a:rPr>
              <a:t>Tools</a:t>
            </a:r>
            <a:endParaRPr b="1"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lang="en" sz="1100">
                <a:solidFill>
                  <a:schemeClr val="dk1"/>
                </a:solidFill>
                <a:latin typeface="IBM Plex Sans"/>
                <a:ea typeface="IBM Plex Sans"/>
                <a:cs typeface="IBM Plex Sans"/>
                <a:sym typeface="IBM Plex Sans"/>
              </a:rPr>
              <a:t>Persona</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b="1"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b="1" lang="en" sz="1100">
                <a:solidFill>
                  <a:srgbClr val="3C78D8"/>
                </a:solidFill>
                <a:latin typeface="IBM Plex Sans"/>
                <a:ea typeface="IBM Plex Sans"/>
                <a:cs typeface="IBM Plex Sans"/>
                <a:sym typeface="IBM Plex Sans"/>
              </a:rPr>
              <a:t>About ‘Persona’</a:t>
            </a:r>
            <a:endParaRPr sz="1100">
              <a:solidFill>
                <a:srgbClr val="3C78D8"/>
              </a:solidFill>
              <a:latin typeface="IBM Plex Sans"/>
              <a:ea typeface="IBM Plex Sans"/>
              <a:cs typeface="IBM Plex Sans"/>
              <a:sym typeface="IBM Plex Sans"/>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Personas are fictional “characters” we create to represent a pattern/type of user or stakeholder for whom a design or solution has to be developed. The persona is not a generic demographic profile but a summary of needs, behaviours, motivations, and challenges that helps provide us the foundation on which to create a solution. </a:t>
            </a:r>
            <a:endParaRPr sz="1100">
              <a:solidFill>
                <a:schemeClr val="dk1"/>
              </a:solidFill>
              <a:latin typeface="IBM Plex Sans"/>
              <a:ea typeface="IBM Plex Sans"/>
              <a:cs typeface="IBM Plex Sans"/>
              <a:sym typeface="IBM Plex Sans"/>
            </a:endParaRPr>
          </a:p>
        </p:txBody>
      </p:sp>
      <p:sp>
        <p:nvSpPr>
          <p:cNvPr id="57" name="Google Shape;57;p13"/>
          <p:cNvSpPr txBox="1"/>
          <p:nvPr>
            <p:ph type="title"/>
          </p:nvPr>
        </p:nvSpPr>
        <p:spPr>
          <a:xfrm>
            <a:off x="3924825" y="271721"/>
            <a:ext cx="5050800" cy="7002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1000">
                <a:latin typeface="IBM Plex Sans"/>
                <a:ea typeface="IBM Plex Sans"/>
                <a:cs typeface="IBM Plex Sans"/>
                <a:sym typeface="IBM Plex Sans"/>
              </a:rPr>
              <a:t>PERSONA</a:t>
            </a:r>
            <a:endParaRPr sz="1000">
              <a:latin typeface="IBM Plex Sans"/>
              <a:ea typeface="IBM Plex Sans"/>
              <a:cs typeface="IBM Plex Sans"/>
              <a:sym typeface="IBM Plex Sans"/>
            </a:endParaRPr>
          </a:p>
          <a:p>
            <a:pPr indent="0" lvl="0" marL="0" rtl="0" algn="l">
              <a:spcBef>
                <a:spcPts val="0"/>
              </a:spcBef>
              <a:spcAft>
                <a:spcPts val="0"/>
              </a:spcAft>
              <a:buNone/>
            </a:pPr>
            <a:r>
              <a:rPr b="1" lang="en" sz="1800">
                <a:solidFill>
                  <a:srgbClr val="3C78D8"/>
                </a:solidFill>
                <a:latin typeface="IBM Plex Sans"/>
                <a:ea typeface="IBM Plex Sans"/>
                <a:cs typeface="IBM Plex Sans"/>
                <a:sym typeface="IBM Plex Sans"/>
              </a:rPr>
              <a:t>HOW TO USE? </a:t>
            </a:r>
            <a:endParaRPr sz="1800"/>
          </a:p>
        </p:txBody>
      </p:sp>
      <p:sp>
        <p:nvSpPr>
          <p:cNvPr id="58" name="Google Shape;58;p13"/>
          <p:cNvSpPr/>
          <p:nvPr/>
        </p:nvSpPr>
        <p:spPr>
          <a:xfrm>
            <a:off x="4085200" y="1124325"/>
            <a:ext cx="6149700" cy="34740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4331600" y="1430776"/>
            <a:ext cx="1778700" cy="2091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txBox="1"/>
          <p:nvPr/>
        </p:nvSpPr>
        <p:spPr>
          <a:xfrm>
            <a:off x="6264550" y="1323676"/>
            <a:ext cx="3815400" cy="27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3C78D8"/>
                </a:solidFill>
                <a:latin typeface="IBM Plex Sans"/>
                <a:ea typeface="IBM Plex Sans"/>
                <a:cs typeface="IBM Plex Sans"/>
                <a:sym typeface="IBM Plex Sans"/>
              </a:rPr>
              <a:t>About:</a:t>
            </a:r>
            <a:r>
              <a:rPr lang="en" sz="900">
                <a:latin typeface="IBM Plex Sans Light"/>
                <a:ea typeface="IBM Plex Sans Light"/>
                <a:cs typeface="IBM Plex Sans Light"/>
                <a:sym typeface="IBM Plex Sans Light"/>
              </a:rPr>
              <a:t> Background/Context</a:t>
            </a:r>
            <a:endParaRPr sz="9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900">
              <a:latin typeface="IBM Plex Sans Light"/>
              <a:ea typeface="IBM Plex Sans Light"/>
              <a:cs typeface="IBM Plex Sans Light"/>
              <a:sym typeface="IBM Plex Sans Light"/>
            </a:endParaRPr>
          </a:p>
          <a:p>
            <a:pPr indent="0" lvl="0" marL="0" rtl="0" algn="l">
              <a:spcBef>
                <a:spcPts val="0"/>
              </a:spcBef>
              <a:spcAft>
                <a:spcPts val="0"/>
              </a:spcAft>
              <a:buNone/>
            </a:pPr>
            <a:r>
              <a:rPr b="1" lang="en" sz="900">
                <a:solidFill>
                  <a:srgbClr val="3C78D8"/>
                </a:solidFill>
                <a:latin typeface="IBM Plex Sans"/>
                <a:ea typeface="IBM Plex Sans"/>
                <a:cs typeface="IBM Plex Sans"/>
                <a:sym typeface="IBM Plex Sans"/>
              </a:rPr>
              <a:t>Broad Goals:</a:t>
            </a:r>
            <a:r>
              <a:rPr lang="en" sz="900">
                <a:latin typeface="IBM Plex Sans Light"/>
                <a:ea typeface="IBM Plex Sans Light"/>
                <a:cs typeface="IBM Plex Sans Light"/>
                <a:sym typeface="IBM Plex Sans Light"/>
              </a:rPr>
              <a:t> What are aspirations and motivations that represent what the person wants in life?</a:t>
            </a:r>
            <a:endParaRPr sz="9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900">
              <a:latin typeface="IBM Plex Sans Light"/>
              <a:ea typeface="IBM Plex Sans Light"/>
              <a:cs typeface="IBM Plex Sans Light"/>
              <a:sym typeface="IBM Plex Sans Light"/>
            </a:endParaRPr>
          </a:p>
          <a:p>
            <a:pPr indent="0" lvl="0" marL="0" rtl="0" algn="l">
              <a:spcBef>
                <a:spcPts val="0"/>
              </a:spcBef>
              <a:spcAft>
                <a:spcPts val="0"/>
              </a:spcAft>
              <a:buNone/>
            </a:pPr>
            <a:r>
              <a:rPr b="1" lang="en" sz="900">
                <a:solidFill>
                  <a:srgbClr val="3C78D8"/>
                </a:solidFill>
                <a:latin typeface="IBM Plex Sans"/>
                <a:ea typeface="IBM Plex Sans"/>
                <a:cs typeface="IBM Plex Sans"/>
                <a:sym typeface="IBM Plex Sans"/>
              </a:rPr>
              <a:t>Specific Needs/Problem:</a:t>
            </a:r>
            <a:r>
              <a:rPr lang="en" sz="900">
                <a:solidFill>
                  <a:schemeClr val="dk1"/>
                </a:solidFill>
                <a:latin typeface="IBM Plex Sans Light"/>
                <a:ea typeface="IBM Plex Sans Light"/>
                <a:cs typeface="IBM Plex Sans Light"/>
                <a:sym typeface="IBM Plex Sans Light"/>
              </a:rPr>
              <a:t> What does he/she want that is relevant to specific problem/opportunity domain?</a:t>
            </a:r>
            <a:endParaRPr sz="9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Clr>
                <a:schemeClr val="dk1"/>
              </a:buClr>
              <a:buSzPts val="1100"/>
              <a:buFont typeface="Arial"/>
              <a:buNone/>
            </a:pPr>
            <a:r>
              <a:t/>
            </a:r>
            <a:endParaRPr sz="9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Clr>
                <a:schemeClr val="dk1"/>
              </a:buClr>
              <a:buSzPts val="1100"/>
              <a:buFont typeface="Arial"/>
              <a:buNone/>
            </a:pPr>
            <a:r>
              <a:rPr b="1" lang="en" sz="900">
                <a:solidFill>
                  <a:srgbClr val="3C78D8"/>
                </a:solidFill>
                <a:latin typeface="IBM Plex Sans"/>
                <a:ea typeface="IBM Plex Sans"/>
                <a:cs typeface="IBM Plex Sans"/>
                <a:sym typeface="IBM Plex Sans"/>
              </a:rPr>
              <a:t>Specific Behaviours:</a:t>
            </a:r>
            <a:r>
              <a:rPr lang="en" sz="900">
                <a:solidFill>
                  <a:schemeClr val="dk1"/>
                </a:solidFill>
                <a:latin typeface="IBM Plex Sans Light"/>
                <a:ea typeface="IBM Plex Sans Light"/>
                <a:cs typeface="IBM Plex Sans Light"/>
                <a:sym typeface="IBM Plex Sans Light"/>
              </a:rPr>
              <a:t> What are current behaviours and actions relevant to the specific domain?</a:t>
            </a:r>
            <a:endParaRPr sz="9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900">
              <a:latin typeface="IBM Plex Sans Light"/>
              <a:ea typeface="IBM Plex Sans Light"/>
              <a:cs typeface="IBM Plex Sans Light"/>
              <a:sym typeface="IBM Plex Sans Light"/>
            </a:endParaRPr>
          </a:p>
          <a:p>
            <a:pPr indent="0" lvl="0" marL="0" rtl="0" algn="l">
              <a:spcBef>
                <a:spcPts val="0"/>
              </a:spcBef>
              <a:spcAft>
                <a:spcPts val="0"/>
              </a:spcAft>
              <a:buNone/>
            </a:pPr>
            <a:r>
              <a:rPr b="1" lang="en" sz="900">
                <a:solidFill>
                  <a:srgbClr val="3C78D8"/>
                </a:solidFill>
                <a:latin typeface="IBM Plex Sans"/>
                <a:ea typeface="IBM Plex Sans"/>
                <a:cs typeface="IBM Plex Sans"/>
                <a:sym typeface="IBM Plex Sans"/>
              </a:rPr>
              <a:t>Specific Motivators:</a:t>
            </a:r>
            <a:r>
              <a:rPr lang="en" sz="900">
                <a:latin typeface="IBM Plex Sans Light"/>
                <a:ea typeface="IBM Plex Sans Light"/>
                <a:cs typeface="IBM Plex Sans Light"/>
                <a:sym typeface="IBM Plex Sans Light"/>
              </a:rPr>
              <a:t> What are specific motivators as a user to engage with a solution?</a:t>
            </a:r>
            <a:endParaRPr sz="9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900">
              <a:latin typeface="IBM Plex Sans Light"/>
              <a:ea typeface="IBM Plex Sans Light"/>
              <a:cs typeface="IBM Plex Sans Light"/>
              <a:sym typeface="IBM Plex Sans Light"/>
            </a:endParaRPr>
          </a:p>
          <a:p>
            <a:pPr indent="0" lvl="0" marL="0" rtl="0" algn="l">
              <a:spcBef>
                <a:spcPts val="0"/>
              </a:spcBef>
              <a:spcAft>
                <a:spcPts val="0"/>
              </a:spcAft>
              <a:buNone/>
            </a:pPr>
            <a:r>
              <a:rPr b="1" lang="en" sz="900">
                <a:solidFill>
                  <a:srgbClr val="3C78D8"/>
                </a:solidFill>
                <a:latin typeface="IBM Plex Sans"/>
                <a:ea typeface="IBM Plex Sans"/>
                <a:cs typeface="IBM Plex Sans"/>
                <a:sym typeface="IBM Plex Sans"/>
              </a:rPr>
              <a:t>Specific Pain Points:</a:t>
            </a:r>
            <a:r>
              <a:rPr lang="en" sz="900">
                <a:latin typeface="IBM Plex Sans Light"/>
                <a:ea typeface="IBM Plex Sans Light"/>
                <a:cs typeface="IBM Plex Sans Light"/>
                <a:sym typeface="IBM Plex Sans Light"/>
              </a:rPr>
              <a:t> What are specific pain points as a user engaging with a solution?</a:t>
            </a:r>
            <a:endParaRPr sz="9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900">
              <a:latin typeface="IBM Plex Sans Light"/>
              <a:ea typeface="IBM Plex Sans Light"/>
              <a:cs typeface="IBM Plex Sans Light"/>
              <a:sym typeface="IBM Plex Sans Light"/>
            </a:endParaRPr>
          </a:p>
          <a:p>
            <a:pPr indent="0" lvl="0" marL="0" rtl="0" algn="l">
              <a:spcBef>
                <a:spcPts val="0"/>
              </a:spcBef>
              <a:spcAft>
                <a:spcPts val="0"/>
              </a:spcAft>
              <a:buNone/>
            </a:pPr>
            <a:r>
              <a:rPr b="1" lang="en" sz="900">
                <a:solidFill>
                  <a:srgbClr val="3C78D8"/>
                </a:solidFill>
                <a:latin typeface="IBM Plex Sans"/>
                <a:ea typeface="IBM Plex Sans"/>
                <a:cs typeface="IBM Plex Sans"/>
                <a:sym typeface="IBM Plex Sans"/>
              </a:rPr>
              <a:t>Quote:</a:t>
            </a:r>
            <a:r>
              <a:rPr lang="en" sz="900">
                <a:solidFill>
                  <a:srgbClr val="3C78D8"/>
                </a:solidFill>
                <a:latin typeface="IBM Plex Sans Light"/>
                <a:ea typeface="IBM Plex Sans Light"/>
                <a:cs typeface="IBM Plex Sans Light"/>
                <a:sym typeface="IBM Plex Sans Light"/>
              </a:rPr>
              <a:t> </a:t>
            </a:r>
            <a:r>
              <a:rPr lang="en" sz="900">
                <a:latin typeface="IBM Plex Sans Light"/>
                <a:ea typeface="IBM Plex Sans Light"/>
                <a:cs typeface="IBM Plex Sans Light"/>
                <a:sym typeface="IBM Plex Sans Light"/>
              </a:rPr>
              <a:t>Something the persona would say to summarise their position on the problem </a:t>
            </a:r>
            <a:endParaRPr sz="900">
              <a:latin typeface="IBM Plex Sans Light"/>
              <a:ea typeface="IBM Plex Sans Light"/>
              <a:cs typeface="IBM Plex Sans Light"/>
              <a:sym typeface="IBM Plex Sans Light"/>
            </a:endParaRPr>
          </a:p>
        </p:txBody>
      </p:sp>
      <p:sp>
        <p:nvSpPr>
          <p:cNvPr id="61" name="Google Shape;61;p13"/>
          <p:cNvSpPr/>
          <p:nvPr/>
        </p:nvSpPr>
        <p:spPr>
          <a:xfrm>
            <a:off x="4836363" y="4862826"/>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1</a:t>
            </a:r>
            <a:endParaRPr b="1" sz="1000">
              <a:latin typeface="IBM Plex Sans"/>
              <a:ea typeface="IBM Plex Sans"/>
              <a:cs typeface="IBM Plex Sans"/>
              <a:sym typeface="IBM Plex Sans"/>
            </a:endParaRPr>
          </a:p>
        </p:txBody>
      </p:sp>
      <p:sp>
        <p:nvSpPr>
          <p:cNvPr id="62" name="Google Shape;62;p13"/>
          <p:cNvSpPr txBox="1"/>
          <p:nvPr/>
        </p:nvSpPr>
        <p:spPr>
          <a:xfrm>
            <a:off x="4184326" y="5194501"/>
            <a:ext cx="17010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Persona</a:t>
            </a:r>
            <a:endParaRPr sz="1000">
              <a:solidFill>
                <a:schemeClr val="dk1"/>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Identify: </a:t>
            </a:r>
            <a:r>
              <a:rPr lang="en" sz="900">
                <a:solidFill>
                  <a:schemeClr val="dk1"/>
                </a:solidFill>
                <a:latin typeface="IBM Plex Sans Light"/>
                <a:ea typeface="IBM Plex Sans Light"/>
                <a:cs typeface="IBM Plex Sans Light"/>
                <a:sym typeface="IBM Plex Sans Light"/>
              </a:rPr>
              <a:t>Based on the research data, identify if there is a pattern emerging with regards to a particular type of user. This type can be the basis of the persona. </a:t>
            </a:r>
            <a:endParaRPr sz="1000">
              <a:solidFill>
                <a:schemeClr val="dk1"/>
              </a:solidFill>
              <a:latin typeface="IBM Plex Sans Light"/>
              <a:ea typeface="IBM Plex Sans Light"/>
              <a:cs typeface="IBM Plex Sans Light"/>
              <a:sym typeface="IBM Plex Sans Light"/>
            </a:endParaRPr>
          </a:p>
        </p:txBody>
      </p:sp>
      <p:sp>
        <p:nvSpPr>
          <p:cNvPr id="63" name="Google Shape;63;p13"/>
          <p:cNvSpPr/>
          <p:nvPr/>
        </p:nvSpPr>
        <p:spPr>
          <a:xfrm>
            <a:off x="6920050" y="4843751"/>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2</a:t>
            </a:r>
            <a:endParaRPr b="1" sz="1000">
              <a:latin typeface="IBM Plex Sans"/>
              <a:ea typeface="IBM Plex Sans"/>
              <a:cs typeface="IBM Plex Sans"/>
              <a:sym typeface="IBM Plex Sans"/>
            </a:endParaRPr>
          </a:p>
        </p:txBody>
      </p:sp>
      <p:sp>
        <p:nvSpPr>
          <p:cNvPr id="64" name="Google Shape;64;p13"/>
          <p:cNvSpPr txBox="1"/>
          <p:nvPr/>
        </p:nvSpPr>
        <p:spPr>
          <a:xfrm>
            <a:off x="6268013" y="5175426"/>
            <a:ext cx="17010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Details</a:t>
            </a:r>
            <a:endParaRPr sz="1000">
              <a:solidFill>
                <a:schemeClr val="dk1"/>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Fill out: </a:t>
            </a:r>
            <a:r>
              <a:rPr lang="en" sz="900">
                <a:solidFill>
                  <a:schemeClr val="dk1"/>
                </a:solidFill>
                <a:latin typeface="IBM Plex Sans Light"/>
                <a:ea typeface="IBM Plex Sans Light"/>
                <a:cs typeface="IBM Plex Sans Light"/>
                <a:sym typeface="IBM Plex Sans Light"/>
              </a:rPr>
              <a:t>The sections under the different questions on the template based on the research collected, and the pattern emerging. </a:t>
            </a:r>
            <a:endParaRPr sz="1000">
              <a:solidFill>
                <a:schemeClr val="dk1"/>
              </a:solidFill>
              <a:latin typeface="IBM Plex Sans Light"/>
              <a:ea typeface="IBM Plex Sans Light"/>
              <a:cs typeface="IBM Plex Sans Light"/>
              <a:sym typeface="IBM Plex Sans Light"/>
            </a:endParaRPr>
          </a:p>
        </p:txBody>
      </p:sp>
      <p:sp>
        <p:nvSpPr>
          <p:cNvPr id="65" name="Google Shape;65;p13"/>
          <p:cNvSpPr/>
          <p:nvPr/>
        </p:nvSpPr>
        <p:spPr>
          <a:xfrm>
            <a:off x="9137550" y="4824726"/>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3</a:t>
            </a:r>
            <a:endParaRPr b="1" sz="1000">
              <a:latin typeface="IBM Plex Sans"/>
              <a:ea typeface="IBM Plex Sans"/>
              <a:cs typeface="IBM Plex Sans"/>
              <a:sym typeface="IBM Plex Sans"/>
            </a:endParaRPr>
          </a:p>
        </p:txBody>
      </p:sp>
      <p:sp>
        <p:nvSpPr>
          <p:cNvPr id="66" name="Google Shape;66;p13"/>
          <p:cNvSpPr txBox="1"/>
          <p:nvPr/>
        </p:nvSpPr>
        <p:spPr>
          <a:xfrm>
            <a:off x="8485513" y="5156401"/>
            <a:ext cx="17010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Image</a:t>
            </a:r>
            <a:endParaRPr sz="1000">
              <a:solidFill>
                <a:schemeClr val="dk1"/>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Add: </a:t>
            </a:r>
            <a:r>
              <a:rPr lang="en" sz="900">
                <a:solidFill>
                  <a:schemeClr val="dk1"/>
                </a:solidFill>
                <a:latin typeface="IBM Plex Sans Light"/>
                <a:ea typeface="IBM Plex Sans Light"/>
                <a:cs typeface="IBM Plex Sans Light"/>
                <a:sym typeface="IBM Plex Sans Light"/>
              </a:rPr>
              <a:t>An image of a person who represents the pattern/persona. The image does not need to belong to a person who has participated in the research.. </a:t>
            </a:r>
            <a:endParaRPr sz="1000">
              <a:solidFill>
                <a:schemeClr val="dk1"/>
              </a:solidFill>
              <a:latin typeface="IBM Plex Sans Light"/>
              <a:ea typeface="IBM Plex Sans Light"/>
              <a:cs typeface="IBM Plex Sans Light"/>
              <a:sym typeface="IBM Plex Sans Light"/>
            </a:endParaRPr>
          </a:p>
        </p:txBody>
      </p:sp>
      <p:pic>
        <p:nvPicPr>
          <p:cNvPr id="67" name="Google Shape;67;p13"/>
          <p:cNvPicPr preferRelativeResize="0"/>
          <p:nvPr/>
        </p:nvPicPr>
        <p:blipFill rotWithShape="1">
          <a:blip r:embed="rId3">
            <a:alphaModFix/>
          </a:blip>
          <a:srcRect b="8037" l="24616" r="22274" t="0"/>
          <a:stretch/>
        </p:blipFill>
        <p:spPr>
          <a:xfrm>
            <a:off x="4748952" y="1606148"/>
            <a:ext cx="911325" cy="1699350"/>
          </a:xfrm>
          <a:prstGeom prst="rect">
            <a:avLst/>
          </a:prstGeom>
          <a:noFill/>
          <a:ln>
            <a:noFill/>
          </a:ln>
        </p:spPr>
      </p:pic>
      <p:sp>
        <p:nvSpPr>
          <p:cNvPr id="68" name="Google Shape;68;p13"/>
          <p:cNvSpPr txBox="1"/>
          <p:nvPr/>
        </p:nvSpPr>
        <p:spPr>
          <a:xfrm>
            <a:off x="4331950" y="3611849"/>
            <a:ext cx="1778700" cy="9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3C78D8"/>
                </a:solidFill>
                <a:latin typeface="IBM Plex Sans"/>
                <a:ea typeface="IBM Plex Sans"/>
                <a:cs typeface="IBM Plex Sans"/>
                <a:sym typeface="IBM Plex Sans"/>
              </a:rPr>
              <a:t>Name: </a:t>
            </a:r>
            <a:r>
              <a:rPr lang="en" sz="900">
                <a:solidFill>
                  <a:schemeClr val="dk1"/>
                </a:solidFill>
                <a:latin typeface="IBM Plex Sans Light"/>
                <a:ea typeface="IBM Plex Sans Light"/>
                <a:cs typeface="IBM Plex Sans Light"/>
                <a:sym typeface="IBM Plex Sans Light"/>
              </a:rPr>
              <a:t>Real/Fictional</a:t>
            </a:r>
            <a:endParaRPr b="1" sz="900">
              <a:solidFill>
                <a:srgbClr val="3C78D8"/>
              </a:solidFill>
              <a:latin typeface="IBM Plex Sans"/>
              <a:ea typeface="IBM Plex Sans"/>
              <a:cs typeface="IBM Plex Sans"/>
              <a:sym typeface="IBM Plex Sans"/>
            </a:endParaRPr>
          </a:p>
          <a:p>
            <a:pPr indent="0" lvl="0" marL="0" rtl="0" algn="l">
              <a:spcBef>
                <a:spcPts val="0"/>
              </a:spcBef>
              <a:spcAft>
                <a:spcPts val="0"/>
              </a:spcAft>
              <a:buNone/>
            </a:pPr>
            <a:r>
              <a:t/>
            </a:r>
            <a:endParaRPr b="1" sz="9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sz="900">
                <a:solidFill>
                  <a:srgbClr val="3C78D8"/>
                </a:solidFill>
                <a:latin typeface="IBM Plex Sans"/>
                <a:ea typeface="IBM Plex Sans"/>
                <a:cs typeface="IBM Plex Sans"/>
                <a:sym typeface="IBM Plex Sans"/>
              </a:rPr>
              <a:t>Relevant Demographics:</a:t>
            </a:r>
            <a:r>
              <a:rPr lang="en" sz="900">
                <a:solidFill>
                  <a:schemeClr val="dk1"/>
                </a:solidFill>
                <a:latin typeface="IBM Plex Sans Light"/>
                <a:ea typeface="IBM Plex Sans Light"/>
                <a:cs typeface="IBM Plex Sans Light"/>
                <a:sym typeface="IBM Plex Sans Light"/>
              </a:rPr>
              <a:t> Age, Gender, Income, Family, Occupation</a:t>
            </a:r>
            <a:endParaRPr/>
          </a:p>
        </p:txBody>
      </p:sp>
      <p:grpSp>
        <p:nvGrpSpPr>
          <p:cNvPr id="69" name="Google Shape;69;p13"/>
          <p:cNvGrpSpPr/>
          <p:nvPr/>
        </p:nvGrpSpPr>
        <p:grpSpPr>
          <a:xfrm>
            <a:off x="0" y="7094781"/>
            <a:ext cx="10692000" cy="465069"/>
            <a:chOff x="0" y="7094781"/>
            <a:chExt cx="10692000" cy="465069"/>
          </a:xfrm>
        </p:grpSpPr>
        <p:sp>
          <p:nvSpPr>
            <p:cNvPr id="70" name="Google Shape;70;p13"/>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FINANCIAL INNOVATION LAB</a:t>
              </a:r>
              <a:r>
                <a:rPr b="1" lang="en" sz="600">
                  <a:solidFill>
                    <a:srgbClr val="3C78D8"/>
                  </a:solidFill>
                  <a:latin typeface="IBM Plex Sans"/>
                  <a:ea typeface="IBM Plex Sans"/>
                  <a:cs typeface="IBM Plex Sans"/>
                  <a:sym typeface="IBM Plex Sans"/>
                </a:rPr>
                <a:t> | BOOTCAMP ONE </a:t>
              </a:r>
              <a:endParaRPr b="1" sz="600">
                <a:solidFill>
                  <a:srgbClr val="3C78D8"/>
                </a:solidFill>
                <a:latin typeface="IBM Plex Sans"/>
                <a:ea typeface="IBM Plex Sans"/>
                <a:cs typeface="IBM Plex Sans"/>
                <a:sym typeface="IBM Plex Sans"/>
              </a:endParaRPr>
            </a:p>
          </p:txBody>
        </p:sp>
        <p:grpSp>
          <p:nvGrpSpPr>
            <p:cNvPr id="72" name="Google Shape;72;p13"/>
            <p:cNvGrpSpPr/>
            <p:nvPr/>
          </p:nvGrpSpPr>
          <p:grpSpPr>
            <a:xfrm>
              <a:off x="7712143" y="7094781"/>
              <a:ext cx="2412328" cy="430321"/>
              <a:chOff x="5831433" y="6857683"/>
              <a:chExt cx="4631966" cy="815774"/>
            </a:xfrm>
          </p:grpSpPr>
          <p:pic>
            <p:nvPicPr>
              <p:cNvPr id="73" name="Google Shape;73;p13"/>
              <p:cNvPicPr preferRelativeResize="0"/>
              <p:nvPr/>
            </p:nvPicPr>
            <p:blipFill>
              <a:blip r:embed="rId4">
                <a:alphaModFix/>
              </a:blip>
              <a:stretch>
                <a:fillRect/>
              </a:stretch>
            </p:blipFill>
            <p:spPr>
              <a:xfrm>
                <a:off x="9513825" y="6857683"/>
                <a:ext cx="949574" cy="815774"/>
              </a:xfrm>
              <a:prstGeom prst="rect">
                <a:avLst/>
              </a:prstGeom>
              <a:noFill/>
              <a:ln>
                <a:noFill/>
              </a:ln>
            </p:spPr>
          </p:pic>
          <p:pic>
            <p:nvPicPr>
              <p:cNvPr id="74" name="Google Shape;74;p13"/>
              <p:cNvPicPr preferRelativeResize="0"/>
              <p:nvPr/>
            </p:nvPicPr>
            <p:blipFill>
              <a:blip r:embed="rId5">
                <a:alphaModFix/>
              </a:blip>
              <a:stretch>
                <a:fillRect/>
              </a:stretch>
            </p:blipFill>
            <p:spPr>
              <a:xfrm>
                <a:off x="5831433" y="7117645"/>
                <a:ext cx="1933325" cy="446407"/>
              </a:xfrm>
              <a:prstGeom prst="rect">
                <a:avLst/>
              </a:prstGeom>
              <a:noFill/>
              <a:ln>
                <a:noFill/>
              </a:ln>
            </p:spPr>
          </p:pic>
          <p:pic>
            <p:nvPicPr>
              <p:cNvPr id="75" name="Google Shape;75;p13"/>
              <p:cNvPicPr preferRelativeResize="0"/>
              <p:nvPr/>
            </p:nvPicPr>
            <p:blipFill rotWithShape="1">
              <a:blip r:embed="rId6">
                <a:alphaModFix/>
              </a:blip>
              <a:srcRect b="23935" l="18913" r="10250" t="28704"/>
              <a:stretch/>
            </p:blipFill>
            <p:spPr>
              <a:xfrm>
                <a:off x="8144179" y="7097827"/>
                <a:ext cx="990224" cy="393901"/>
              </a:xfrm>
              <a:prstGeom prst="rect">
                <a:avLst/>
              </a:prstGeom>
              <a:noFill/>
              <a:ln>
                <a:noFill/>
              </a:ln>
            </p:spPr>
          </p:pic>
        </p:grpSp>
      </p:grpSp>
      <p:sp>
        <p:nvSpPr>
          <p:cNvPr id="76" name="Google Shape;76;p13"/>
          <p:cNvSpPr/>
          <p:nvPr/>
        </p:nvSpPr>
        <p:spPr>
          <a:xfrm>
            <a:off x="0" y="-300"/>
            <a:ext cx="137100" cy="75600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4"/>
          <p:cNvSpPr/>
          <p:nvPr/>
        </p:nvSpPr>
        <p:spPr>
          <a:xfrm>
            <a:off x="0" y="0"/>
            <a:ext cx="3414300" cy="7560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p:txBody>
      </p:sp>
      <p:sp>
        <p:nvSpPr>
          <p:cNvPr id="82" name="Google Shape;82;p14"/>
          <p:cNvSpPr txBox="1"/>
          <p:nvPr>
            <p:ph idx="1" type="body"/>
          </p:nvPr>
        </p:nvSpPr>
        <p:spPr>
          <a:xfrm>
            <a:off x="3649550" y="1071324"/>
            <a:ext cx="3076800" cy="5356200"/>
          </a:xfrm>
          <a:prstGeom prst="rect">
            <a:avLst/>
          </a:prstGeom>
        </p:spPr>
        <p:txBody>
          <a:bodyPr anchorCtr="0" anchor="t" bIns="116050" lIns="116050" spcFirstLastPara="1" rIns="116050" wrap="square" tIns="116050">
            <a:noAutofit/>
          </a:bodyPr>
          <a:lstStyle/>
          <a:p>
            <a:pPr indent="0" lvl="0" marL="0" rtl="0" algn="l">
              <a:lnSpc>
                <a:spcPct val="100000"/>
              </a:lnSpc>
              <a:spcBef>
                <a:spcPts val="0"/>
              </a:spcBef>
              <a:spcAft>
                <a:spcPts val="0"/>
              </a:spcAft>
              <a:buNone/>
            </a:pPr>
            <a:r>
              <a:rPr b="1" lang="en" sz="1100">
                <a:solidFill>
                  <a:srgbClr val="3C78D8"/>
                </a:solidFill>
                <a:latin typeface="IBM Plex Sans"/>
                <a:ea typeface="IBM Plex Sans"/>
                <a:cs typeface="IBM Plex Sans"/>
                <a:sym typeface="IBM Plex Sans"/>
              </a:rPr>
              <a:t>Session Flow</a:t>
            </a:r>
            <a:endParaRPr b="1" sz="1100">
              <a:solidFill>
                <a:srgbClr val="3C78D8"/>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b="1"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Sharing the Objective | 2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Facilitators to share the objective of the session/exercise.</a:t>
            </a:r>
            <a:endParaRPr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Walkthrough - Example | 5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Facilitators to walk through 1-2 examples of the tool in use.</a:t>
            </a:r>
            <a:endParaRPr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Walkthrough - ‘How To?’ | 5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Facilitators to walk through the ‘How to?’ of the tool as per instructions on the toolsheet.  </a:t>
            </a:r>
            <a:endParaRPr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Clarifications | 3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Facilitators to clarify doubts from participants.</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Exercise | 30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Participants to use tool with guidance from the facilitation team. A recommended flow could be - </a:t>
            </a:r>
            <a:endParaRPr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127000" lvl="0" marL="457200" rtl="0" algn="l">
              <a:lnSpc>
                <a:spcPct val="100000"/>
              </a:lnSpc>
              <a:spcBef>
                <a:spcPts val="0"/>
              </a:spcBef>
              <a:spcAft>
                <a:spcPts val="0"/>
              </a:spcAft>
              <a:buClr>
                <a:srgbClr val="3C78D8"/>
              </a:buClr>
              <a:buSzPts val="1100"/>
              <a:buFont typeface="IBM Plex Sans"/>
              <a:buChar char="➔"/>
            </a:pPr>
            <a:r>
              <a:rPr b="1" lang="en" sz="1100">
                <a:solidFill>
                  <a:srgbClr val="3C78D8"/>
                </a:solidFill>
                <a:latin typeface="IBM Plex Sans"/>
                <a:ea typeface="IBM Plex Sans"/>
                <a:cs typeface="IBM Plex Sans"/>
                <a:sym typeface="IBM Plex Sans"/>
              </a:rPr>
              <a:t>Considering Persona </a:t>
            </a:r>
            <a:r>
              <a:rPr lang="en" sz="1100">
                <a:solidFill>
                  <a:srgbClr val="3C78D8"/>
                </a:solidFill>
                <a:latin typeface="IBM Plex Sans"/>
                <a:ea typeface="IBM Plex Sans"/>
                <a:cs typeface="IBM Plex Sans"/>
                <a:sym typeface="IBM Plex Sans"/>
              </a:rPr>
              <a:t>- 5 Min</a:t>
            </a:r>
            <a:endParaRPr sz="1100">
              <a:solidFill>
                <a:srgbClr val="3C78D8"/>
              </a:solidFill>
              <a:latin typeface="IBM Plex Sans"/>
              <a:ea typeface="IBM Plex Sans"/>
              <a:cs typeface="IBM Plex Sans"/>
              <a:sym typeface="IBM Plex Sans"/>
            </a:endParaRPr>
          </a:p>
          <a:p>
            <a:pPr indent="-127000" lvl="0" marL="457200" rtl="0" algn="l">
              <a:lnSpc>
                <a:spcPct val="100000"/>
              </a:lnSpc>
              <a:spcBef>
                <a:spcPts val="0"/>
              </a:spcBef>
              <a:spcAft>
                <a:spcPts val="0"/>
              </a:spcAft>
              <a:buClr>
                <a:srgbClr val="3C78D8"/>
              </a:buClr>
              <a:buSzPts val="1100"/>
              <a:buFont typeface="IBM Plex Sans"/>
              <a:buChar char="➔"/>
            </a:pPr>
            <a:r>
              <a:rPr b="1" lang="en" sz="1100">
                <a:solidFill>
                  <a:srgbClr val="3C78D8"/>
                </a:solidFill>
                <a:latin typeface="IBM Plex Sans"/>
                <a:ea typeface="IBM Plex Sans"/>
                <a:cs typeface="IBM Plex Sans"/>
                <a:sym typeface="IBM Plex Sans"/>
              </a:rPr>
              <a:t>Building Persona </a:t>
            </a:r>
            <a:r>
              <a:rPr lang="en" sz="1100">
                <a:solidFill>
                  <a:srgbClr val="3C78D8"/>
                </a:solidFill>
                <a:latin typeface="IBM Plex Sans"/>
                <a:ea typeface="IBM Plex Sans"/>
                <a:cs typeface="IBM Plex Sans"/>
                <a:sym typeface="IBM Plex Sans"/>
              </a:rPr>
              <a:t>- 20 Min</a:t>
            </a:r>
            <a:endParaRPr sz="1100">
              <a:solidFill>
                <a:srgbClr val="3C78D8"/>
              </a:solidFill>
              <a:latin typeface="IBM Plex Sans"/>
              <a:ea typeface="IBM Plex Sans"/>
              <a:cs typeface="IBM Plex Sans"/>
              <a:sym typeface="IBM Plex Sans"/>
            </a:endParaRPr>
          </a:p>
          <a:p>
            <a:pPr indent="-127000" lvl="0" marL="457200" rtl="0" algn="l">
              <a:lnSpc>
                <a:spcPct val="100000"/>
              </a:lnSpc>
              <a:spcBef>
                <a:spcPts val="0"/>
              </a:spcBef>
              <a:spcAft>
                <a:spcPts val="0"/>
              </a:spcAft>
              <a:buClr>
                <a:srgbClr val="3C78D8"/>
              </a:buClr>
              <a:buSzPts val="1100"/>
              <a:buFont typeface="IBM Plex Sans"/>
              <a:buChar char="➔"/>
            </a:pPr>
            <a:r>
              <a:rPr b="1" lang="en" sz="1100">
                <a:solidFill>
                  <a:srgbClr val="3C78D8"/>
                </a:solidFill>
                <a:latin typeface="IBM Plex Sans"/>
                <a:ea typeface="IBM Plex Sans"/>
                <a:cs typeface="IBM Plex Sans"/>
                <a:sym typeface="IBM Plex Sans"/>
              </a:rPr>
              <a:t>Refining Persona </a:t>
            </a:r>
            <a:r>
              <a:rPr lang="en" sz="1100">
                <a:solidFill>
                  <a:srgbClr val="3C78D8"/>
                </a:solidFill>
                <a:latin typeface="IBM Plex Sans"/>
                <a:ea typeface="IBM Plex Sans"/>
                <a:cs typeface="IBM Plex Sans"/>
                <a:sym typeface="IBM Plex Sans"/>
              </a:rPr>
              <a:t>- 5 Min</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100">
              <a:solidFill>
                <a:srgbClr val="000000"/>
              </a:solidFill>
              <a:latin typeface="IBM Plex Sans"/>
              <a:ea typeface="IBM Plex Sans"/>
              <a:cs typeface="IBM Plex Sans"/>
              <a:sym typeface="IBM Plex Sans"/>
            </a:endParaRPr>
          </a:p>
          <a:p>
            <a:pPr indent="0" lvl="0" marL="0" rtl="0" algn="l">
              <a:spcBef>
                <a:spcPts val="2000"/>
              </a:spcBef>
              <a:spcAft>
                <a:spcPts val="2000"/>
              </a:spcAft>
              <a:buNone/>
            </a:pPr>
            <a:r>
              <a:rPr lang="en" sz="1100">
                <a:solidFill>
                  <a:srgbClr val="000000"/>
                </a:solidFill>
                <a:latin typeface="IBM Plex Sans"/>
                <a:ea typeface="IBM Plex Sans"/>
                <a:cs typeface="IBM Plex Sans"/>
                <a:sym typeface="IBM Plex Sans"/>
              </a:rPr>
              <a:t> </a:t>
            </a:r>
            <a:endParaRPr sz="1100">
              <a:solidFill>
                <a:srgbClr val="000000"/>
              </a:solidFill>
              <a:latin typeface="IBM Plex Sans"/>
              <a:ea typeface="IBM Plex Sans"/>
              <a:cs typeface="IBM Plex Sans"/>
              <a:sym typeface="IBM Plex Sans"/>
            </a:endParaRPr>
          </a:p>
        </p:txBody>
      </p:sp>
      <p:sp>
        <p:nvSpPr>
          <p:cNvPr id="83" name="Google Shape;83;p14"/>
          <p:cNvSpPr txBox="1"/>
          <p:nvPr/>
        </p:nvSpPr>
        <p:spPr>
          <a:xfrm>
            <a:off x="3684938" y="571933"/>
            <a:ext cx="3000000" cy="63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3C78D8"/>
                </a:solidFill>
                <a:latin typeface="IBM Plex Sans"/>
                <a:ea typeface="IBM Plex Sans"/>
                <a:cs typeface="IBM Plex Sans"/>
                <a:sym typeface="IBM Plex Sans"/>
              </a:rPr>
              <a:t>Notes</a:t>
            </a:r>
            <a:endParaRPr sz="1800">
              <a:solidFill>
                <a:srgbClr val="3C78D8"/>
              </a:solidFill>
              <a:latin typeface="IBM Plex Sans"/>
              <a:ea typeface="IBM Plex Sans"/>
              <a:cs typeface="IBM Plex Sans"/>
              <a:sym typeface="IBM Plex Sans"/>
            </a:endParaRPr>
          </a:p>
        </p:txBody>
      </p:sp>
      <p:sp>
        <p:nvSpPr>
          <p:cNvPr id="84" name="Google Shape;84;p14"/>
          <p:cNvSpPr txBox="1"/>
          <p:nvPr/>
        </p:nvSpPr>
        <p:spPr>
          <a:xfrm>
            <a:off x="546650" y="1607101"/>
            <a:ext cx="3000000" cy="19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latin typeface="IBM Plex Sans"/>
                <a:ea typeface="IBM Plex Sans"/>
                <a:cs typeface="IBM Plex Sans"/>
                <a:sym typeface="IBM Plex Sans"/>
              </a:rPr>
              <a:t>Tools</a:t>
            </a:r>
            <a:endParaRPr b="1"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sz="1100">
                <a:solidFill>
                  <a:schemeClr val="dk1"/>
                </a:solidFill>
                <a:latin typeface="IBM Plex Sans"/>
                <a:ea typeface="IBM Plex Sans"/>
                <a:cs typeface="IBM Plex Sans"/>
                <a:sym typeface="IBM Plex Sans"/>
              </a:rPr>
              <a:t>Personas</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sz="1100">
                <a:solidFill>
                  <a:schemeClr val="dk1"/>
                </a:solidFill>
                <a:latin typeface="IBM Plex Sans"/>
                <a:ea typeface="IBM Plex Sans"/>
                <a:cs typeface="IBM Plex Sans"/>
                <a:sym typeface="IBM Plex Sans"/>
              </a:rPr>
              <a:t>Material</a:t>
            </a:r>
            <a:endParaRPr b="1"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sz="1100">
                <a:solidFill>
                  <a:schemeClr val="dk1"/>
                </a:solidFill>
                <a:latin typeface="IBM Plex Sans"/>
                <a:ea typeface="IBM Plex Sans"/>
                <a:cs typeface="IBM Plex Sans"/>
                <a:sym typeface="IBM Plex Sans"/>
              </a:rPr>
              <a:t>Template, Chart Paper, Post-Its, Pens/ Sketch Pens</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sz="1100">
                <a:solidFill>
                  <a:schemeClr val="dk1"/>
                </a:solidFill>
                <a:latin typeface="IBM Plex Sans"/>
                <a:ea typeface="IBM Plex Sans"/>
                <a:cs typeface="IBM Plex Sans"/>
                <a:sym typeface="IBM Plex Sans"/>
              </a:rPr>
              <a:t>Time </a:t>
            </a:r>
            <a:endParaRPr b="1"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sz="1100">
                <a:solidFill>
                  <a:schemeClr val="dk1"/>
                </a:solidFill>
                <a:latin typeface="IBM Plex Sans"/>
                <a:ea typeface="IBM Plex Sans"/>
                <a:cs typeface="IBM Plex Sans"/>
                <a:sym typeface="IBM Plex Sans"/>
              </a:rPr>
              <a:t>45 Minutes</a:t>
            </a:r>
            <a:endParaRPr sz="1100">
              <a:solidFill>
                <a:schemeClr val="dk1"/>
              </a:solidFill>
              <a:latin typeface="IBM Plex Sans"/>
              <a:ea typeface="IBM Plex Sans"/>
              <a:cs typeface="IBM Plex Sans"/>
              <a:sym typeface="IBM Plex Sans"/>
            </a:endParaRPr>
          </a:p>
        </p:txBody>
      </p:sp>
      <p:sp>
        <p:nvSpPr>
          <p:cNvPr id="85" name="Google Shape;85;p14"/>
          <p:cNvSpPr txBox="1"/>
          <p:nvPr>
            <p:ph idx="1" type="body"/>
          </p:nvPr>
        </p:nvSpPr>
        <p:spPr>
          <a:xfrm>
            <a:off x="7228300" y="1071328"/>
            <a:ext cx="3076800" cy="5825700"/>
          </a:xfrm>
          <a:prstGeom prst="rect">
            <a:avLst/>
          </a:prstGeom>
        </p:spPr>
        <p:txBody>
          <a:bodyPr anchorCtr="0" anchor="t" bIns="116050" lIns="116050" spcFirstLastPara="1" rIns="116050" wrap="square" tIns="116050">
            <a:noAutofit/>
          </a:bodyPr>
          <a:lstStyle/>
          <a:p>
            <a:pPr indent="0" lvl="0" marL="0" rtl="0" algn="l">
              <a:lnSpc>
                <a:spcPct val="100000"/>
              </a:lnSpc>
              <a:spcBef>
                <a:spcPts val="0"/>
              </a:spcBef>
              <a:spcAft>
                <a:spcPts val="0"/>
              </a:spcAft>
              <a:buNone/>
            </a:pPr>
            <a:r>
              <a:rPr b="1" lang="en" sz="1100">
                <a:solidFill>
                  <a:srgbClr val="3C78D8"/>
                </a:solidFill>
                <a:latin typeface="IBM Plex Sans"/>
                <a:ea typeface="IBM Plex Sans"/>
                <a:cs typeface="IBM Plex Sans"/>
                <a:sym typeface="IBM Plex Sans"/>
              </a:rPr>
              <a:t>Points to Consider</a:t>
            </a:r>
            <a:endParaRPr b="1" sz="1100">
              <a:solidFill>
                <a:srgbClr val="3C78D8"/>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b="1" sz="1100">
              <a:solidFill>
                <a:srgbClr val="3C78D8"/>
              </a:solidFill>
              <a:latin typeface="IBM Plex Sans"/>
              <a:ea typeface="IBM Plex Sans"/>
              <a:cs typeface="IBM Plex Sans"/>
              <a:sym typeface="IBM Plex Sans"/>
            </a:endParaRPr>
          </a:p>
          <a:p>
            <a:pPr indent="-184150" lvl="0" marL="228600" marR="45720" rtl="0" algn="l">
              <a:lnSpc>
                <a:spcPct val="115000"/>
              </a:lnSpc>
              <a:spcBef>
                <a:spcPts val="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The numbering provided in the How To? is a recommended path. Startups may still choose to fill the template as per their convenience.</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Personas should not be confused with a generic demographic or segment profile. The personas have depth by being able to call out user needs, behaviours, motivations and pain points specifically.</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Persona is not a 1:1 match to a research respondent. Ideally a demographic, need based, behavioural pattern of users is brought alive as a representative persona.  </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When the persona is completed, one should feel like there is enough insight into the user, and the constraints are informative enough to come up with innovative and yet rooted ideas. </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Personas can be built for various types of target users, and also for various types of influencers depending on their stake in the problem or opportunity.</a:t>
            </a:r>
            <a:endParaRPr sz="1100">
              <a:solidFill>
                <a:schemeClr val="dk1"/>
              </a:solidFill>
              <a:latin typeface="IBM Plex Sans"/>
              <a:ea typeface="IBM Plex Sans"/>
              <a:cs typeface="IBM Plex Sans"/>
              <a:sym typeface="IBM Plex Sans"/>
            </a:endParaRPr>
          </a:p>
          <a:p>
            <a:pPr indent="0" lvl="0" marL="0" marR="0" rtl="0" algn="l">
              <a:lnSpc>
                <a:spcPct val="100000"/>
              </a:lnSpc>
              <a:spcBef>
                <a:spcPts val="1000"/>
              </a:spcBef>
              <a:spcAft>
                <a:spcPts val="0"/>
              </a:spcAft>
              <a:buNone/>
            </a:pPr>
            <a:r>
              <a:t/>
            </a:r>
            <a:endParaRPr sz="1100">
              <a:solidFill>
                <a:schemeClr val="dk1"/>
              </a:solidFill>
              <a:latin typeface="IBM Plex Sans"/>
              <a:ea typeface="IBM Plex Sans"/>
              <a:cs typeface="IBM Plex Sans"/>
              <a:sym typeface="IBM Plex Sans"/>
            </a:endParaRPr>
          </a:p>
          <a:p>
            <a:pPr indent="0" lvl="0" marL="457200" rtl="0" algn="l">
              <a:lnSpc>
                <a:spcPct val="100000"/>
              </a:lnSpc>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100">
              <a:solidFill>
                <a:srgbClr val="000000"/>
              </a:solidFill>
              <a:latin typeface="IBM Plex Sans"/>
              <a:ea typeface="IBM Plex Sans"/>
              <a:cs typeface="IBM Plex Sans"/>
              <a:sym typeface="IBM Plex Sans"/>
            </a:endParaRPr>
          </a:p>
          <a:p>
            <a:pPr indent="0" lvl="0" marL="0" rtl="0" algn="l">
              <a:spcBef>
                <a:spcPts val="2000"/>
              </a:spcBef>
              <a:spcAft>
                <a:spcPts val="2000"/>
              </a:spcAft>
              <a:buNone/>
            </a:pPr>
            <a:r>
              <a:rPr lang="en" sz="1100">
                <a:solidFill>
                  <a:srgbClr val="000000"/>
                </a:solidFill>
                <a:latin typeface="IBM Plex Sans"/>
                <a:ea typeface="IBM Plex Sans"/>
                <a:cs typeface="IBM Plex Sans"/>
                <a:sym typeface="IBM Plex Sans"/>
              </a:rPr>
              <a:t> </a:t>
            </a:r>
            <a:endParaRPr sz="1100">
              <a:solidFill>
                <a:srgbClr val="000000"/>
              </a:solidFill>
              <a:latin typeface="IBM Plex Sans"/>
              <a:ea typeface="IBM Plex Sans"/>
              <a:cs typeface="IBM Plex Sans"/>
              <a:sym typeface="IBM Plex Sans"/>
            </a:endParaRPr>
          </a:p>
        </p:txBody>
      </p:sp>
      <p:grpSp>
        <p:nvGrpSpPr>
          <p:cNvPr id="86" name="Google Shape;86;p14"/>
          <p:cNvGrpSpPr/>
          <p:nvPr/>
        </p:nvGrpSpPr>
        <p:grpSpPr>
          <a:xfrm>
            <a:off x="0" y="7094781"/>
            <a:ext cx="10692000" cy="465069"/>
            <a:chOff x="0" y="7094781"/>
            <a:chExt cx="10692000" cy="465069"/>
          </a:xfrm>
        </p:grpSpPr>
        <p:sp>
          <p:nvSpPr>
            <p:cNvPr id="87" name="Google Shape;87;p14"/>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FINANCIAL INNOVATION LAB</a:t>
              </a:r>
              <a:r>
                <a:rPr b="1" lang="en" sz="600">
                  <a:solidFill>
                    <a:srgbClr val="3C78D8"/>
                  </a:solidFill>
                  <a:latin typeface="IBM Plex Sans"/>
                  <a:ea typeface="IBM Plex Sans"/>
                  <a:cs typeface="IBM Plex Sans"/>
                  <a:sym typeface="IBM Plex Sans"/>
                </a:rPr>
                <a:t> | BOOTCAMP ONE </a:t>
              </a:r>
              <a:endParaRPr b="1" sz="600">
                <a:solidFill>
                  <a:srgbClr val="3C78D8"/>
                </a:solidFill>
                <a:latin typeface="IBM Plex Sans"/>
                <a:ea typeface="IBM Plex Sans"/>
                <a:cs typeface="IBM Plex Sans"/>
                <a:sym typeface="IBM Plex Sans"/>
              </a:endParaRPr>
            </a:p>
          </p:txBody>
        </p:sp>
        <p:grpSp>
          <p:nvGrpSpPr>
            <p:cNvPr id="89" name="Google Shape;89;p14"/>
            <p:cNvGrpSpPr/>
            <p:nvPr/>
          </p:nvGrpSpPr>
          <p:grpSpPr>
            <a:xfrm>
              <a:off x="7712143" y="7094781"/>
              <a:ext cx="2412328" cy="430321"/>
              <a:chOff x="5831433" y="6857683"/>
              <a:chExt cx="4631966" cy="815774"/>
            </a:xfrm>
          </p:grpSpPr>
          <p:pic>
            <p:nvPicPr>
              <p:cNvPr id="90" name="Google Shape;90;p14"/>
              <p:cNvPicPr preferRelativeResize="0"/>
              <p:nvPr/>
            </p:nvPicPr>
            <p:blipFill>
              <a:blip r:embed="rId3">
                <a:alphaModFix/>
              </a:blip>
              <a:stretch>
                <a:fillRect/>
              </a:stretch>
            </p:blipFill>
            <p:spPr>
              <a:xfrm>
                <a:off x="9513825" y="6857683"/>
                <a:ext cx="949574" cy="815774"/>
              </a:xfrm>
              <a:prstGeom prst="rect">
                <a:avLst/>
              </a:prstGeom>
              <a:noFill/>
              <a:ln>
                <a:noFill/>
              </a:ln>
            </p:spPr>
          </p:pic>
          <p:pic>
            <p:nvPicPr>
              <p:cNvPr id="91" name="Google Shape;91;p14"/>
              <p:cNvPicPr preferRelativeResize="0"/>
              <p:nvPr/>
            </p:nvPicPr>
            <p:blipFill>
              <a:blip r:embed="rId4">
                <a:alphaModFix/>
              </a:blip>
              <a:stretch>
                <a:fillRect/>
              </a:stretch>
            </p:blipFill>
            <p:spPr>
              <a:xfrm>
                <a:off x="5831433" y="7117645"/>
                <a:ext cx="1933325" cy="446407"/>
              </a:xfrm>
              <a:prstGeom prst="rect">
                <a:avLst/>
              </a:prstGeom>
              <a:noFill/>
              <a:ln>
                <a:noFill/>
              </a:ln>
            </p:spPr>
          </p:pic>
          <p:pic>
            <p:nvPicPr>
              <p:cNvPr id="92" name="Google Shape;92;p14"/>
              <p:cNvPicPr preferRelativeResize="0"/>
              <p:nvPr/>
            </p:nvPicPr>
            <p:blipFill rotWithShape="1">
              <a:blip r:embed="rId5">
                <a:alphaModFix/>
              </a:blip>
              <a:srcRect b="23935" l="18913" r="10250" t="28704"/>
              <a:stretch/>
            </p:blipFill>
            <p:spPr>
              <a:xfrm>
                <a:off x="8144179" y="7097827"/>
                <a:ext cx="990224" cy="393901"/>
              </a:xfrm>
              <a:prstGeom prst="rect">
                <a:avLst/>
              </a:prstGeom>
              <a:noFill/>
              <a:ln>
                <a:noFill/>
              </a:ln>
            </p:spPr>
          </p:pic>
        </p:grpSp>
      </p:grpSp>
      <p:sp>
        <p:nvSpPr>
          <p:cNvPr id="93" name="Google Shape;93;p14"/>
          <p:cNvSpPr/>
          <p:nvPr/>
        </p:nvSpPr>
        <p:spPr>
          <a:xfrm>
            <a:off x="0" y="-300"/>
            <a:ext cx="137100" cy="75600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C78D8"/>
              </a:solidFill>
            </a:endParaRPr>
          </a:p>
        </p:txBody>
      </p:sp>
      <p:sp>
        <p:nvSpPr>
          <p:cNvPr id="94" name="Google Shape;94;p14"/>
          <p:cNvSpPr txBox="1"/>
          <p:nvPr>
            <p:ph type="title"/>
          </p:nvPr>
        </p:nvSpPr>
        <p:spPr>
          <a:xfrm>
            <a:off x="469087" y="519657"/>
            <a:ext cx="2848500" cy="11106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Clr>
                <a:schemeClr val="dk1"/>
              </a:buClr>
              <a:buSzPts val="1100"/>
              <a:buFont typeface="Arial"/>
              <a:buNone/>
            </a:pPr>
            <a:r>
              <a:rPr lang="en" sz="1000">
                <a:latin typeface="IBM Plex Sans"/>
                <a:ea typeface="IBM Plex Sans"/>
                <a:cs typeface="IBM Plex Sans"/>
                <a:sym typeface="IBM Plex Sans"/>
              </a:rPr>
              <a:t>BOOTCAMP ONE | DAY THREE </a:t>
            </a:r>
            <a:endParaRPr sz="1000">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rPr b="1" lang="en" sz="1400">
                <a:solidFill>
                  <a:srgbClr val="3C78D8"/>
                </a:solidFill>
                <a:latin typeface="IBM Plex Sans"/>
                <a:ea typeface="IBM Plex Sans"/>
                <a:cs typeface="IBM Plex Sans"/>
                <a:sym typeface="IBM Plex Sans"/>
              </a:rPr>
              <a:t>HCD EXERCISE | DEFINE</a:t>
            </a:r>
            <a:endParaRPr sz="2400"/>
          </a:p>
          <a:p>
            <a:pPr indent="0" lvl="0" marL="0" rtl="0" algn="l">
              <a:spcBef>
                <a:spcPts val="0"/>
              </a:spcBef>
              <a:spcAft>
                <a:spcPts val="0"/>
              </a:spcAft>
              <a:buNone/>
            </a:pPr>
            <a:r>
              <a:rPr b="1" lang="en" sz="2400">
                <a:latin typeface="IBM Plex Sans"/>
                <a:ea typeface="IBM Plex Sans"/>
                <a:cs typeface="IBM Plex Sans"/>
                <a:sym typeface="IBM Plex Sans"/>
              </a:rPr>
              <a:t>CREATE A USER PERSONA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5"/>
          <p:cNvSpPr/>
          <p:nvPr/>
        </p:nvSpPr>
        <p:spPr>
          <a:xfrm>
            <a:off x="457200" y="923400"/>
            <a:ext cx="1778700" cy="2091300"/>
          </a:xfrm>
          <a:prstGeom prst="rect">
            <a:avLst/>
          </a:prstGeom>
          <a:solidFill>
            <a:srgbClr val="EFEFE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txBox="1"/>
          <p:nvPr/>
        </p:nvSpPr>
        <p:spPr>
          <a:xfrm>
            <a:off x="2390150" y="816300"/>
            <a:ext cx="7730700" cy="47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3C78D8"/>
                </a:solidFill>
                <a:latin typeface="IBM Plex Sans"/>
                <a:ea typeface="IBM Plex Sans"/>
                <a:cs typeface="IBM Plex Sans"/>
                <a:sym typeface="IBM Plex Sans"/>
              </a:rPr>
              <a:t>About:</a:t>
            </a:r>
            <a:r>
              <a:rPr lang="en" sz="1000">
                <a:latin typeface="IBM Plex Sans Light"/>
                <a:ea typeface="IBM Plex Sans Light"/>
                <a:cs typeface="IBM Plex Sans Light"/>
                <a:sym typeface="IBM Plex Sans Light"/>
              </a:rPr>
              <a:t> Background/Context</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b="1" sz="1000">
              <a:solidFill>
                <a:srgbClr val="3C78D8"/>
              </a:solidFill>
              <a:latin typeface="IBM Plex Sans"/>
              <a:ea typeface="IBM Plex Sans"/>
              <a:cs typeface="IBM Plex Sans"/>
              <a:sym typeface="IBM Plex Sans"/>
            </a:endParaRPr>
          </a:p>
          <a:p>
            <a:pPr indent="0" lvl="0" marL="0" rtl="0" algn="l">
              <a:spcBef>
                <a:spcPts val="0"/>
              </a:spcBef>
              <a:spcAft>
                <a:spcPts val="0"/>
              </a:spcAft>
              <a:buNone/>
            </a:pPr>
            <a:r>
              <a:t/>
            </a:r>
            <a:endParaRPr b="1" sz="1000">
              <a:solidFill>
                <a:srgbClr val="3C78D8"/>
              </a:solidFill>
              <a:latin typeface="IBM Plex Sans"/>
              <a:ea typeface="IBM Plex Sans"/>
              <a:cs typeface="IBM Plex Sans"/>
              <a:sym typeface="IBM Plex Sans"/>
            </a:endParaRPr>
          </a:p>
          <a:p>
            <a:pPr indent="0" lvl="0" marL="0" rtl="0" algn="l">
              <a:spcBef>
                <a:spcPts val="0"/>
              </a:spcBef>
              <a:spcAft>
                <a:spcPts val="0"/>
              </a:spcAft>
              <a:buNone/>
            </a:pPr>
            <a:r>
              <a:rPr b="1" lang="en" sz="1000">
                <a:solidFill>
                  <a:srgbClr val="3C78D8"/>
                </a:solidFill>
                <a:latin typeface="IBM Plex Sans"/>
                <a:ea typeface="IBM Plex Sans"/>
                <a:cs typeface="IBM Plex Sans"/>
                <a:sym typeface="IBM Plex Sans"/>
              </a:rPr>
              <a:t>Broad Goals:</a:t>
            </a:r>
            <a:r>
              <a:rPr lang="en" sz="1000">
                <a:latin typeface="IBM Plex Sans Light"/>
                <a:ea typeface="IBM Plex Sans Light"/>
                <a:cs typeface="IBM Plex Sans Light"/>
                <a:sym typeface="IBM Plex Sans Light"/>
              </a:rPr>
              <a:t> What are aspirations and motivations that represent what the person wants in life?</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rPr b="1" lang="en" sz="1000">
                <a:solidFill>
                  <a:srgbClr val="3C78D8"/>
                </a:solidFill>
                <a:latin typeface="IBM Plex Sans"/>
                <a:ea typeface="IBM Plex Sans"/>
                <a:cs typeface="IBM Plex Sans"/>
                <a:sym typeface="IBM Plex Sans"/>
              </a:rPr>
              <a:t>Specific Needs/Problem:</a:t>
            </a:r>
            <a:r>
              <a:rPr lang="en" sz="1000">
                <a:solidFill>
                  <a:schemeClr val="dk1"/>
                </a:solidFill>
                <a:latin typeface="IBM Plex Sans Light"/>
                <a:ea typeface="IBM Plex Sans Light"/>
                <a:cs typeface="IBM Plex Sans Light"/>
                <a:sym typeface="IBM Plex Sans Light"/>
              </a:rPr>
              <a:t> What does he/she want that is relevant to specific problem/opportunity domain?</a:t>
            </a:r>
            <a:endParaRPr sz="10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rPr b="1" lang="en" sz="1000">
                <a:solidFill>
                  <a:srgbClr val="3C78D8"/>
                </a:solidFill>
                <a:latin typeface="IBM Plex Sans"/>
                <a:ea typeface="IBM Plex Sans"/>
                <a:cs typeface="IBM Plex Sans"/>
                <a:sym typeface="IBM Plex Sans"/>
              </a:rPr>
              <a:t>Specific Behaviours:</a:t>
            </a:r>
            <a:r>
              <a:rPr lang="en" sz="1000">
                <a:solidFill>
                  <a:schemeClr val="dk1"/>
                </a:solidFill>
                <a:latin typeface="IBM Plex Sans Light"/>
                <a:ea typeface="IBM Plex Sans Light"/>
                <a:cs typeface="IBM Plex Sans Light"/>
                <a:sym typeface="IBM Plex Sans Light"/>
              </a:rPr>
              <a:t> What are current behaviours and actions relevant to the specific problem/opportunity domain?</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rPr b="1" lang="en" sz="1000">
                <a:solidFill>
                  <a:srgbClr val="3C78D8"/>
                </a:solidFill>
                <a:latin typeface="IBM Plex Sans"/>
                <a:ea typeface="IBM Plex Sans"/>
                <a:cs typeface="IBM Plex Sans"/>
                <a:sym typeface="IBM Plex Sans"/>
              </a:rPr>
              <a:t>Specific Motivators:</a:t>
            </a:r>
            <a:r>
              <a:rPr lang="en" sz="1000">
                <a:latin typeface="IBM Plex Sans Light"/>
                <a:ea typeface="IBM Plex Sans Light"/>
                <a:cs typeface="IBM Plex Sans Light"/>
                <a:sym typeface="IBM Plex Sans Light"/>
              </a:rPr>
              <a:t> What are specific motivators as a user to engage with a solution?</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rPr b="1" lang="en" sz="1000">
                <a:solidFill>
                  <a:srgbClr val="3C78D8"/>
                </a:solidFill>
                <a:latin typeface="IBM Plex Sans"/>
                <a:ea typeface="IBM Plex Sans"/>
                <a:cs typeface="IBM Plex Sans"/>
                <a:sym typeface="IBM Plex Sans"/>
              </a:rPr>
              <a:t>Specific Pain Points:</a:t>
            </a:r>
            <a:r>
              <a:rPr lang="en" sz="1000">
                <a:latin typeface="IBM Plex Sans Light"/>
                <a:ea typeface="IBM Plex Sans Light"/>
                <a:cs typeface="IBM Plex Sans Light"/>
                <a:sym typeface="IBM Plex Sans Light"/>
              </a:rPr>
              <a:t> What are specific pain points as a user engaging with a solution?</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latin typeface="IBM Plex Sans Light"/>
              <a:ea typeface="IBM Plex Sans Light"/>
              <a:cs typeface="IBM Plex Sans Light"/>
              <a:sym typeface="IBM Plex Sans Light"/>
            </a:endParaRPr>
          </a:p>
          <a:p>
            <a:pPr indent="0" lvl="0" marL="0" rtl="0" algn="l">
              <a:spcBef>
                <a:spcPts val="0"/>
              </a:spcBef>
              <a:spcAft>
                <a:spcPts val="0"/>
              </a:spcAft>
              <a:buNone/>
            </a:pPr>
            <a:r>
              <a:rPr b="1" lang="en" sz="1000">
                <a:solidFill>
                  <a:srgbClr val="3C78D8"/>
                </a:solidFill>
                <a:latin typeface="IBM Plex Sans"/>
                <a:ea typeface="IBM Plex Sans"/>
                <a:cs typeface="IBM Plex Sans"/>
                <a:sym typeface="IBM Plex Sans"/>
              </a:rPr>
              <a:t>Quote:</a:t>
            </a:r>
            <a:r>
              <a:rPr lang="en" sz="1000">
                <a:solidFill>
                  <a:srgbClr val="3C78D8"/>
                </a:solidFill>
                <a:latin typeface="IBM Plex Sans Light"/>
                <a:ea typeface="IBM Plex Sans Light"/>
                <a:cs typeface="IBM Plex Sans Light"/>
                <a:sym typeface="IBM Plex Sans Light"/>
              </a:rPr>
              <a:t> </a:t>
            </a:r>
            <a:r>
              <a:rPr lang="en" sz="1000">
                <a:latin typeface="IBM Plex Sans Light"/>
                <a:ea typeface="IBM Plex Sans Light"/>
                <a:cs typeface="IBM Plex Sans Light"/>
                <a:sym typeface="IBM Plex Sans Light"/>
              </a:rPr>
              <a:t>Something the persona would say to summarise their position on the problem, and write it as a quote</a:t>
            </a:r>
            <a:endParaRPr sz="1000">
              <a:latin typeface="IBM Plex Sans Light"/>
              <a:ea typeface="IBM Plex Sans Light"/>
              <a:cs typeface="IBM Plex Sans Light"/>
              <a:sym typeface="IBM Plex Sans Light"/>
            </a:endParaRPr>
          </a:p>
        </p:txBody>
      </p:sp>
      <p:sp>
        <p:nvSpPr>
          <p:cNvPr id="101" name="Google Shape;101;p15"/>
          <p:cNvSpPr txBox="1"/>
          <p:nvPr/>
        </p:nvSpPr>
        <p:spPr>
          <a:xfrm>
            <a:off x="457550" y="3104473"/>
            <a:ext cx="1778700" cy="9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3C78D8"/>
                </a:solidFill>
                <a:latin typeface="IBM Plex Sans"/>
                <a:ea typeface="IBM Plex Sans"/>
                <a:cs typeface="IBM Plex Sans"/>
                <a:sym typeface="IBM Plex Sans"/>
              </a:rPr>
              <a:t>Name: </a:t>
            </a:r>
            <a:endParaRPr sz="10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b="1" sz="10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sz="1000">
                <a:solidFill>
                  <a:srgbClr val="3C78D8"/>
                </a:solidFill>
                <a:latin typeface="IBM Plex Sans"/>
                <a:ea typeface="IBM Plex Sans"/>
                <a:cs typeface="IBM Plex Sans"/>
                <a:sym typeface="IBM Plex Sans"/>
              </a:rPr>
              <a:t>Relevant Demographics:</a:t>
            </a:r>
            <a:r>
              <a:rPr lang="en" sz="1000">
                <a:solidFill>
                  <a:schemeClr val="dk1"/>
                </a:solidFill>
                <a:latin typeface="IBM Plex Sans Light"/>
                <a:ea typeface="IBM Plex Sans Light"/>
                <a:cs typeface="IBM Plex Sans Light"/>
                <a:sym typeface="IBM Plex Sans Light"/>
              </a:rPr>
              <a:t> </a:t>
            </a:r>
            <a:endParaRPr sz="10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rPr b="1" lang="en" sz="1000">
                <a:solidFill>
                  <a:schemeClr val="dk1"/>
                </a:solidFill>
                <a:latin typeface="IBM Plex Sans"/>
                <a:ea typeface="IBM Plex Sans"/>
                <a:cs typeface="IBM Plex Sans"/>
                <a:sym typeface="IBM Plex Sans"/>
              </a:rPr>
              <a:t>Age:</a:t>
            </a:r>
            <a:endParaRPr b="1" sz="10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b="1" sz="10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b="1" sz="10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sz="1000">
                <a:solidFill>
                  <a:schemeClr val="dk1"/>
                </a:solidFill>
                <a:latin typeface="IBM Plex Sans"/>
                <a:ea typeface="IBM Plex Sans"/>
                <a:cs typeface="IBM Plex Sans"/>
                <a:sym typeface="IBM Plex Sans"/>
              </a:rPr>
              <a:t>Gender:</a:t>
            </a:r>
            <a:endParaRPr b="1" sz="10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b="1" sz="10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b="1" sz="10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sz="1000">
                <a:solidFill>
                  <a:schemeClr val="dk1"/>
                </a:solidFill>
                <a:latin typeface="IBM Plex Sans"/>
                <a:ea typeface="IBM Plex Sans"/>
                <a:cs typeface="IBM Plex Sans"/>
                <a:sym typeface="IBM Plex Sans"/>
              </a:rPr>
              <a:t>Income:</a:t>
            </a:r>
            <a:endParaRPr b="1" sz="10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b="1" sz="10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b="1" sz="10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sz="1000">
                <a:solidFill>
                  <a:schemeClr val="dk1"/>
                </a:solidFill>
                <a:latin typeface="IBM Plex Sans"/>
                <a:ea typeface="IBM Plex Sans"/>
                <a:cs typeface="IBM Plex Sans"/>
                <a:sym typeface="IBM Plex Sans"/>
              </a:rPr>
              <a:t>Family:</a:t>
            </a:r>
            <a:endParaRPr b="1" sz="10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b="1" sz="10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b="1" sz="10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sz="1000">
                <a:solidFill>
                  <a:schemeClr val="dk1"/>
                </a:solidFill>
                <a:latin typeface="IBM Plex Sans"/>
                <a:ea typeface="IBM Plex Sans"/>
                <a:cs typeface="IBM Plex Sans"/>
                <a:sym typeface="IBM Plex Sans"/>
              </a:rPr>
              <a:t>Occupation:</a:t>
            </a:r>
            <a:endParaRPr b="1" sz="1000"/>
          </a:p>
        </p:txBody>
      </p:sp>
      <p:sp>
        <p:nvSpPr>
          <p:cNvPr id="102" name="Google Shape;102;p15"/>
          <p:cNvSpPr txBox="1"/>
          <p:nvPr>
            <p:ph type="title"/>
          </p:nvPr>
        </p:nvSpPr>
        <p:spPr>
          <a:xfrm>
            <a:off x="345554" y="293701"/>
            <a:ext cx="4930200" cy="3915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rPr b="1" lang="en" sz="1800">
                <a:solidFill>
                  <a:srgbClr val="3C78D8"/>
                </a:solidFill>
                <a:latin typeface="IBM Plex Sans"/>
                <a:ea typeface="IBM Plex Sans"/>
                <a:cs typeface="IBM Plex Sans"/>
                <a:sym typeface="IBM Plex Sans"/>
              </a:rPr>
              <a:t>TOOL:</a:t>
            </a:r>
            <a:r>
              <a:rPr b="1" lang="en" sz="1800">
                <a:latin typeface="IBM Plex Sans"/>
                <a:ea typeface="IBM Plex Sans"/>
                <a:cs typeface="IBM Plex Sans"/>
                <a:sym typeface="IBM Plex Sans"/>
              </a:rPr>
              <a:t> PERSONA</a:t>
            </a:r>
            <a:endParaRPr sz="1800">
              <a:latin typeface="IBM Plex Sans"/>
              <a:ea typeface="IBM Plex Sans"/>
              <a:cs typeface="IBM Plex Sans"/>
              <a:sym typeface="IBM Plex Sans"/>
            </a:endParaRPr>
          </a:p>
        </p:txBody>
      </p:sp>
      <p:grpSp>
        <p:nvGrpSpPr>
          <p:cNvPr id="103" name="Google Shape;103;p15"/>
          <p:cNvGrpSpPr/>
          <p:nvPr/>
        </p:nvGrpSpPr>
        <p:grpSpPr>
          <a:xfrm>
            <a:off x="0" y="7094781"/>
            <a:ext cx="10692000" cy="465069"/>
            <a:chOff x="0" y="7094781"/>
            <a:chExt cx="10692000" cy="465069"/>
          </a:xfrm>
        </p:grpSpPr>
        <p:sp>
          <p:nvSpPr>
            <p:cNvPr id="104" name="Google Shape;104;p15"/>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FINANCIAL INNOVATION LAB</a:t>
              </a:r>
              <a:r>
                <a:rPr b="1" lang="en" sz="600">
                  <a:solidFill>
                    <a:srgbClr val="3C78D8"/>
                  </a:solidFill>
                  <a:latin typeface="IBM Plex Sans"/>
                  <a:ea typeface="IBM Plex Sans"/>
                  <a:cs typeface="IBM Plex Sans"/>
                  <a:sym typeface="IBM Plex Sans"/>
                </a:rPr>
                <a:t> | BOOTCAMP ONE </a:t>
              </a:r>
              <a:endParaRPr b="1" sz="600">
                <a:solidFill>
                  <a:srgbClr val="3C78D8"/>
                </a:solidFill>
                <a:latin typeface="IBM Plex Sans"/>
                <a:ea typeface="IBM Plex Sans"/>
                <a:cs typeface="IBM Plex Sans"/>
                <a:sym typeface="IBM Plex Sans"/>
              </a:endParaRPr>
            </a:p>
          </p:txBody>
        </p:sp>
        <p:grpSp>
          <p:nvGrpSpPr>
            <p:cNvPr id="106" name="Google Shape;106;p15"/>
            <p:cNvGrpSpPr/>
            <p:nvPr/>
          </p:nvGrpSpPr>
          <p:grpSpPr>
            <a:xfrm>
              <a:off x="7712143" y="7094781"/>
              <a:ext cx="2412328" cy="430321"/>
              <a:chOff x="5831433" y="6857683"/>
              <a:chExt cx="4631966" cy="815774"/>
            </a:xfrm>
          </p:grpSpPr>
          <p:pic>
            <p:nvPicPr>
              <p:cNvPr id="107" name="Google Shape;107;p15"/>
              <p:cNvPicPr preferRelativeResize="0"/>
              <p:nvPr/>
            </p:nvPicPr>
            <p:blipFill>
              <a:blip r:embed="rId3">
                <a:alphaModFix/>
              </a:blip>
              <a:stretch>
                <a:fillRect/>
              </a:stretch>
            </p:blipFill>
            <p:spPr>
              <a:xfrm>
                <a:off x="9513825" y="6857683"/>
                <a:ext cx="949574" cy="815774"/>
              </a:xfrm>
              <a:prstGeom prst="rect">
                <a:avLst/>
              </a:prstGeom>
              <a:noFill/>
              <a:ln>
                <a:noFill/>
              </a:ln>
            </p:spPr>
          </p:pic>
          <p:pic>
            <p:nvPicPr>
              <p:cNvPr id="108" name="Google Shape;108;p15"/>
              <p:cNvPicPr preferRelativeResize="0"/>
              <p:nvPr/>
            </p:nvPicPr>
            <p:blipFill>
              <a:blip r:embed="rId4">
                <a:alphaModFix/>
              </a:blip>
              <a:stretch>
                <a:fillRect/>
              </a:stretch>
            </p:blipFill>
            <p:spPr>
              <a:xfrm>
                <a:off x="5831433" y="7117645"/>
                <a:ext cx="1933325" cy="446407"/>
              </a:xfrm>
              <a:prstGeom prst="rect">
                <a:avLst/>
              </a:prstGeom>
              <a:noFill/>
              <a:ln>
                <a:noFill/>
              </a:ln>
            </p:spPr>
          </p:pic>
          <p:pic>
            <p:nvPicPr>
              <p:cNvPr id="109" name="Google Shape;109;p15"/>
              <p:cNvPicPr preferRelativeResize="0"/>
              <p:nvPr/>
            </p:nvPicPr>
            <p:blipFill rotWithShape="1">
              <a:blip r:embed="rId5">
                <a:alphaModFix/>
              </a:blip>
              <a:srcRect b="23935" l="18913" r="10250" t="28704"/>
              <a:stretch/>
            </p:blipFill>
            <p:spPr>
              <a:xfrm>
                <a:off x="8144179" y="7097827"/>
                <a:ext cx="990224" cy="393901"/>
              </a:xfrm>
              <a:prstGeom prst="rect">
                <a:avLst/>
              </a:prstGeom>
              <a:noFill/>
              <a:ln>
                <a:noFill/>
              </a:ln>
            </p:spPr>
          </p:pic>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6"/>
          <p:cNvSpPr txBox="1"/>
          <p:nvPr>
            <p:ph type="title"/>
          </p:nvPr>
        </p:nvSpPr>
        <p:spPr>
          <a:xfrm>
            <a:off x="345554" y="293701"/>
            <a:ext cx="4930200" cy="3915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rPr b="1" lang="en" sz="1800">
                <a:solidFill>
                  <a:srgbClr val="3C78D8"/>
                </a:solidFill>
                <a:latin typeface="IBM Plex Sans"/>
                <a:ea typeface="IBM Plex Sans"/>
                <a:cs typeface="IBM Plex Sans"/>
                <a:sym typeface="IBM Plex Sans"/>
              </a:rPr>
              <a:t>TOOL:</a:t>
            </a:r>
            <a:r>
              <a:rPr b="1" lang="en" sz="1800">
                <a:latin typeface="IBM Plex Sans"/>
                <a:ea typeface="IBM Plex Sans"/>
                <a:cs typeface="IBM Plex Sans"/>
                <a:sym typeface="IBM Plex Sans"/>
              </a:rPr>
              <a:t> PERSONA</a:t>
            </a:r>
            <a:endParaRPr sz="1800">
              <a:latin typeface="IBM Plex Sans"/>
              <a:ea typeface="IBM Plex Sans"/>
              <a:cs typeface="IBM Plex Sans"/>
              <a:sym typeface="IBM Plex Sans"/>
            </a:endParaRPr>
          </a:p>
        </p:txBody>
      </p:sp>
      <p:sp>
        <p:nvSpPr>
          <p:cNvPr id="115" name="Google Shape;115;p16"/>
          <p:cNvSpPr txBox="1"/>
          <p:nvPr>
            <p:ph idx="12" type="sldNum"/>
          </p:nvPr>
        </p:nvSpPr>
        <p:spPr>
          <a:xfrm>
            <a:off x="5025147" y="7067778"/>
            <a:ext cx="641700" cy="578400"/>
          </a:xfrm>
          <a:prstGeom prst="rect">
            <a:avLst/>
          </a:prstGeom>
        </p:spPr>
        <p:txBody>
          <a:bodyPr anchorCtr="0" anchor="ctr" bIns="116050" lIns="116050" spcFirstLastPara="1" rIns="116050" wrap="square" tIns="116050">
            <a:noAutofit/>
          </a:bodyPr>
          <a:lstStyle/>
          <a:p>
            <a:pPr indent="0" lvl="0" marL="0" rtl="0" algn="r">
              <a:spcBef>
                <a:spcPts val="0"/>
              </a:spcBef>
              <a:spcAft>
                <a:spcPts val="0"/>
              </a:spcAft>
              <a:buNone/>
            </a:pPr>
            <a:fld id="{00000000-1234-1234-1234-123412341234}" type="slidenum">
              <a:rPr lang="en"/>
              <a:t>‹#›</a:t>
            </a:fld>
            <a:endParaRPr/>
          </a:p>
        </p:txBody>
      </p:sp>
      <p:pic>
        <p:nvPicPr>
          <p:cNvPr id="116" name="Google Shape;116;p16"/>
          <p:cNvPicPr preferRelativeResize="0"/>
          <p:nvPr/>
        </p:nvPicPr>
        <p:blipFill>
          <a:blip r:embed="rId3">
            <a:alphaModFix/>
          </a:blip>
          <a:stretch>
            <a:fillRect/>
          </a:stretch>
        </p:blipFill>
        <p:spPr>
          <a:xfrm>
            <a:off x="2998803" y="800100"/>
            <a:ext cx="5008226" cy="5959798"/>
          </a:xfrm>
          <a:prstGeom prst="rect">
            <a:avLst/>
          </a:prstGeom>
          <a:noFill/>
          <a:ln>
            <a:noFill/>
          </a:ln>
        </p:spPr>
      </p:pic>
      <p:grpSp>
        <p:nvGrpSpPr>
          <p:cNvPr id="117" name="Google Shape;117;p16"/>
          <p:cNvGrpSpPr/>
          <p:nvPr/>
        </p:nvGrpSpPr>
        <p:grpSpPr>
          <a:xfrm>
            <a:off x="0" y="7094781"/>
            <a:ext cx="10692000" cy="465069"/>
            <a:chOff x="0" y="7094781"/>
            <a:chExt cx="10692000" cy="465069"/>
          </a:xfrm>
        </p:grpSpPr>
        <p:sp>
          <p:nvSpPr>
            <p:cNvPr id="118" name="Google Shape;118;p16"/>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6"/>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FINANCIAL INNOVATION LAB</a:t>
              </a:r>
              <a:r>
                <a:rPr b="1" lang="en" sz="600">
                  <a:solidFill>
                    <a:srgbClr val="3C78D8"/>
                  </a:solidFill>
                  <a:latin typeface="IBM Plex Sans"/>
                  <a:ea typeface="IBM Plex Sans"/>
                  <a:cs typeface="IBM Plex Sans"/>
                  <a:sym typeface="IBM Plex Sans"/>
                </a:rPr>
                <a:t> | BOOTCAMP ONE </a:t>
              </a:r>
              <a:endParaRPr b="1" sz="600">
                <a:solidFill>
                  <a:srgbClr val="3C78D8"/>
                </a:solidFill>
                <a:latin typeface="IBM Plex Sans"/>
                <a:ea typeface="IBM Plex Sans"/>
                <a:cs typeface="IBM Plex Sans"/>
                <a:sym typeface="IBM Plex Sans"/>
              </a:endParaRPr>
            </a:p>
          </p:txBody>
        </p:sp>
        <p:grpSp>
          <p:nvGrpSpPr>
            <p:cNvPr id="120" name="Google Shape;120;p16"/>
            <p:cNvGrpSpPr/>
            <p:nvPr/>
          </p:nvGrpSpPr>
          <p:grpSpPr>
            <a:xfrm>
              <a:off x="7712143" y="7094781"/>
              <a:ext cx="2412328" cy="430321"/>
              <a:chOff x="5831433" y="6857683"/>
              <a:chExt cx="4631966" cy="815774"/>
            </a:xfrm>
          </p:grpSpPr>
          <p:pic>
            <p:nvPicPr>
              <p:cNvPr id="121" name="Google Shape;121;p16"/>
              <p:cNvPicPr preferRelativeResize="0"/>
              <p:nvPr/>
            </p:nvPicPr>
            <p:blipFill>
              <a:blip r:embed="rId4">
                <a:alphaModFix/>
              </a:blip>
              <a:stretch>
                <a:fillRect/>
              </a:stretch>
            </p:blipFill>
            <p:spPr>
              <a:xfrm>
                <a:off x="9513825" y="6857683"/>
                <a:ext cx="949574" cy="815774"/>
              </a:xfrm>
              <a:prstGeom prst="rect">
                <a:avLst/>
              </a:prstGeom>
              <a:noFill/>
              <a:ln>
                <a:noFill/>
              </a:ln>
            </p:spPr>
          </p:pic>
          <p:pic>
            <p:nvPicPr>
              <p:cNvPr id="122" name="Google Shape;122;p16"/>
              <p:cNvPicPr preferRelativeResize="0"/>
              <p:nvPr/>
            </p:nvPicPr>
            <p:blipFill>
              <a:blip r:embed="rId5">
                <a:alphaModFix/>
              </a:blip>
              <a:stretch>
                <a:fillRect/>
              </a:stretch>
            </p:blipFill>
            <p:spPr>
              <a:xfrm>
                <a:off x="5831433" y="7117645"/>
                <a:ext cx="1933325" cy="446407"/>
              </a:xfrm>
              <a:prstGeom prst="rect">
                <a:avLst/>
              </a:prstGeom>
              <a:noFill/>
              <a:ln>
                <a:noFill/>
              </a:ln>
            </p:spPr>
          </p:pic>
          <p:pic>
            <p:nvPicPr>
              <p:cNvPr id="123" name="Google Shape;123;p16"/>
              <p:cNvPicPr preferRelativeResize="0"/>
              <p:nvPr/>
            </p:nvPicPr>
            <p:blipFill rotWithShape="1">
              <a:blip r:embed="rId6">
                <a:alphaModFix/>
              </a:blip>
              <a:srcRect b="23935" l="18913" r="10250" t="28704"/>
              <a:stretch/>
            </p:blipFill>
            <p:spPr>
              <a:xfrm>
                <a:off x="8144179" y="7097827"/>
                <a:ext cx="990224" cy="393901"/>
              </a:xfrm>
              <a:prstGeom prst="rect">
                <a:avLst/>
              </a:prstGeom>
              <a:noFill/>
              <a:ln>
                <a:noFill/>
              </a:ln>
            </p:spPr>
          </p:pic>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7"/>
          <p:cNvSpPr txBox="1"/>
          <p:nvPr>
            <p:ph type="title"/>
          </p:nvPr>
        </p:nvSpPr>
        <p:spPr>
          <a:xfrm>
            <a:off x="345554" y="293701"/>
            <a:ext cx="4930200" cy="3915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rPr b="1" lang="en" sz="1800">
                <a:solidFill>
                  <a:srgbClr val="3C78D8"/>
                </a:solidFill>
                <a:latin typeface="IBM Plex Sans"/>
                <a:ea typeface="IBM Plex Sans"/>
                <a:cs typeface="IBM Plex Sans"/>
                <a:sym typeface="IBM Plex Sans"/>
              </a:rPr>
              <a:t>TOOL:</a:t>
            </a:r>
            <a:r>
              <a:rPr b="1" lang="en" sz="1800">
                <a:latin typeface="IBM Plex Sans"/>
                <a:ea typeface="IBM Plex Sans"/>
                <a:cs typeface="IBM Plex Sans"/>
                <a:sym typeface="IBM Plex Sans"/>
              </a:rPr>
              <a:t> PERSONA</a:t>
            </a:r>
            <a:endParaRPr sz="1800">
              <a:latin typeface="IBM Plex Sans"/>
              <a:ea typeface="IBM Plex Sans"/>
              <a:cs typeface="IBM Plex Sans"/>
              <a:sym typeface="IBM Plex Sans"/>
            </a:endParaRPr>
          </a:p>
        </p:txBody>
      </p:sp>
      <p:grpSp>
        <p:nvGrpSpPr>
          <p:cNvPr id="129" name="Google Shape;129;p17"/>
          <p:cNvGrpSpPr/>
          <p:nvPr/>
        </p:nvGrpSpPr>
        <p:grpSpPr>
          <a:xfrm>
            <a:off x="0" y="7094781"/>
            <a:ext cx="10692000" cy="465069"/>
            <a:chOff x="0" y="7094781"/>
            <a:chExt cx="10692000" cy="465069"/>
          </a:xfrm>
        </p:grpSpPr>
        <p:sp>
          <p:nvSpPr>
            <p:cNvPr id="130" name="Google Shape;130;p17"/>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FINANCIAL INNOVATION LAB</a:t>
              </a:r>
              <a:r>
                <a:rPr b="1" lang="en" sz="600">
                  <a:solidFill>
                    <a:srgbClr val="3C78D8"/>
                  </a:solidFill>
                  <a:latin typeface="IBM Plex Sans"/>
                  <a:ea typeface="IBM Plex Sans"/>
                  <a:cs typeface="IBM Plex Sans"/>
                  <a:sym typeface="IBM Plex Sans"/>
                </a:rPr>
                <a:t> | BOOTCAMP ONE </a:t>
              </a:r>
              <a:endParaRPr b="1" sz="600">
                <a:solidFill>
                  <a:srgbClr val="3C78D8"/>
                </a:solidFill>
                <a:latin typeface="IBM Plex Sans"/>
                <a:ea typeface="IBM Plex Sans"/>
                <a:cs typeface="IBM Plex Sans"/>
                <a:sym typeface="IBM Plex Sans"/>
              </a:endParaRPr>
            </a:p>
          </p:txBody>
        </p:sp>
        <p:grpSp>
          <p:nvGrpSpPr>
            <p:cNvPr id="132" name="Google Shape;132;p17"/>
            <p:cNvGrpSpPr/>
            <p:nvPr/>
          </p:nvGrpSpPr>
          <p:grpSpPr>
            <a:xfrm>
              <a:off x="7712143" y="7094781"/>
              <a:ext cx="2412328" cy="430321"/>
              <a:chOff x="5831433" y="6857683"/>
              <a:chExt cx="4631966" cy="815774"/>
            </a:xfrm>
          </p:grpSpPr>
          <p:pic>
            <p:nvPicPr>
              <p:cNvPr id="133" name="Google Shape;133;p17"/>
              <p:cNvPicPr preferRelativeResize="0"/>
              <p:nvPr/>
            </p:nvPicPr>
            <p:blipFill>
              <a:blip r:embed="rId3">
                <a:alphaModFix/>
              </a:blip>
              <a:stretch>
                <a:fillRect/>
              </a:stretch>
            </p:blipFill>
            <p:spPr>
              <a:xfrm>
                <a:off x="9513825" y="6857683"/>
                <a:ext cx="949574" cy="815774"/>
              </a:xfrm>
              <a:prstGeom prst="rect">
                <a:avLst/>
              </a:prstGeom>
              <a:noFill/>
              <a:ln>
                <a:noFill/>
              </a:ln>
            </p:spPr>
          </p:pic>
          <p:pic>
            <p:nvPicPr>
              <p:cNvPr id="134" name="Google Shape;134;p17"/>
              <p:cNvPicPr preferRelativeResize="0"/>
              <p:nvPr/>
            </p:nvPicPr>
            <p:blipFill>
              <a:blip r:embed="rId4">
                <a:alphaModFix/>
              </a:blip>
              <a:stretch>
                <a:fillRect/>
              </a:stretch>
            </p:blipFill>
            <p:spPr>
              <a:xfrm>
                <a:off x="5831433" y="7117645"/>
                <a:ext cx="1933325" cy="446407"/>
              </a:xfrm>
              <a:prstGeom prst="rect">
                <a:avLst/>
              </a:prstGeom>
              <a:noFill/>
              <a:ln>
                <a:noFill/>
              </a:ln>
            </p:spPr>
          </p:pic>
          <p:pic>
            <p:nvPicPr>
              <p:cNvPr id="135" name="Google Shape;135;p17"/>
              <p:cNvPicPr preferRelativeResize="0"/>
              <p:nvPr/>
            </p:nvPicPr>
            <p:blipFill rotWithShape="1">
              <a:blip r:embed="rId5">
                <a:alphaModFix/>
              </a:blip>
              <a:srcRect b="23935" l="18913" r="10250" t="28704"/>
              <a:stretch/>
            </p:blipFill>
            <p:spPr>
              <a:xfrm>
                <a:off x="8144179" y="7097827"/>
                <a:ext cx="990224" cy="393901"/>
              </a:xfrm>
              <a:prstGeom prst="rect">
                <a:avLst/>
              </a:prstGeom>
              <a:noFill/>
              <a:ln>
                <a:noFill/>
              </a:ln>
            </p:spPr>
          </p:pic>
        </p:grpSp>
      </p:grpSp>
      <p:pic>
        <p:nvPicPr>
          <p:cNvPr id="136" name="Google Shape;136;p17"/>
          <p:cNvPicPr preferRelativeResize="0"/>
          <p:nvPr/>
        </p:nvPicPr>
        <p:blipFill>
          <a:blip r:embed="rId6">
            <a:alphaModFix/>
          </a:blip>
          <a:stretch>
            <a:fillRect/>
          </a:stretch>
        </p:blipFill>
        <p:spPr>
          <a:xfrm>
            <a:off x="1001006" y="753475"/>
            <a:ext cx="9003826" cy="60530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