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60000" cx="10692000"/>
  <p:notesSz cx="7560000" cy="10692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IBM Plex Sans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IBMPlexSansLight-bold.fntdata"/><Relationship Id="rId16" Type="http://schemas.openxmlformats.org/officeDocument/2006/relationships/font" Target="fonts/IBMPlex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5bece476_0_221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5bece476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Storyboards,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Wireframes,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Roles plays,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Paper Prototypes,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Prioritisation matrix (Desirable, Feasible, Viable)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5bece476_0_226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5bece476_0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5bece476_0_2304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5bece476_0_2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5bece476_0_232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5bece476_0_2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5bece476_0_235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5bece476_0_2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45bece476_0_239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45bece476_0_2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3.jp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8.jpg"/><Relationship Id="rId8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3.jp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69075" y="518924"/>
            <a:ext cx="29331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90750" y="1615976"/>
            <a:ext cx="2848500" cy="4687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bring ideas to life through quick representations that can help think through details. To create a testable asset for users to provide feedback 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Storyboards, Role Plays, Wireframes, Physical Models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‘Storyboarding’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 end to end visualisation of a process or service with many parts. Inspired by film makers and comics, storyboards help see and react to the big picture before making a commitment to full production.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‘Wireframing’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Wireframing are basic sketches/mockups of website and mobile screens.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‘Role Plays’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Role plays are used to act out conversations and interactions between users and other people and objects.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‘Physical Models’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representations of objects that form part of the solution, made usually with easily sourced materials.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924825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PROTOTYPING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 </a:t>
            </a:r>
            <a:endParaRPr sz="1800"/>
          </a:p>
        </p:txBody>
      </p:sp>
      <p:sp>
        <p:nvSpPr>
          <p:cNvPr id="58" name="Google Shape;58;p13"/>
          <p:cNvSpPr txBox="1"/>
          <p:nvPr/>
        </p:nvSpPr>
        <p:spPr>
          <a:xfrm>
            <a:off x="4008325" y="1025426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1: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Storyboards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722700" y="1025426"/>
            <a:ext cx="2358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2: 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Role Plays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034738" y="3843371"/>
            <a:ext cx="378600" cy="393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466050" y="3710826"/>
            <a:ext cx="26223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Steps / Frames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Into the distinct stages/steps that you want to visualise. These steps could belong to a macro/high level  journey or you may want to get into detail in one part. Each distinct step can be visualised and detailed as a frame.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465875" y="2871951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End to End Journey / Service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a storyboard is best used to represent the idea. Is the idea a process or service with many steps that need to be visualised?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034750" y="298368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466056" y="4845249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Visualise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 it out: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Draw the key frames out including people, interactions, conversations, messaging etc. out to summarise the end to end journey or service.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034738" y="4984091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466050" y="6070879"/>
            <a:ext cx="26223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 fine art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visualisations on a storyboard do not need to be of a really high quality. They need to be functional and be able to communicate the essence of what is happening at each step.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034738" y="6223260"/>
            <a:ext cx="378600" cy="3657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68" name="Google Shape;68;p13"/>
          <p:cNvGrpSpPr/>
          <p:nvPr/>
        </p:nvGrpSpPr>
        <p:grpSpPr>
          <a:xfrm>
            <a:off x="4077905" y="1452829"/>
            <a:ext cx="2933197" cy="1202532"/>
            <a:chOff x="275258" y="807185"/>
            <a:chExt cx="10045195" cy="5614061"/>
          </a:xfrm>
        </p:grpSpPr>
        <p:sp>
          <p:nvSpPr>
            <p:cNvPr id="69" name="Google Shape;69;p13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 rot="-4420">
              <a:off x="2985502" y="80878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2. </a:t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1" name="Google Shape;71;p13"/>
            <p:cNvSpPr txBox="1"/>
            <p:nvPr/>
          </p:nvSpPr>
          <p:spPr>
            <a:xfrm rot="-4420">
              <a:off x="5486277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3. 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 rot="-4420">
              <a:off x="7987052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4. </a:t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 rot="-4420">
              <a:off x="484727" y="394176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5. 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 rot="-4420">
              <a:off x="2985502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6. 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 rot="-4420">
              <a:off x="5486277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7.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6" name="Google Shape;76;p13"/>
            <p:cNvSpPr txBox="1"/>
            <p:nvPr/>
          </p:nvSpPr>
          <p:spPr>
            <a:xfrm rot="-4420">
              <a:off x="7987052" y="3941858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8.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303536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2804311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5305086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7805861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275258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2776033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276808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7777583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85" name="Google Shape;85;p13"/>
          <p:cNvGrpSpPr/>
          <p:nvPr/>
        </p:nvGrpSpPr>
        <p:grpSpPr>
          <a:xfrm>
            <a:off x="8309266" y="1449429"/>
            <a:ext cx="845229" cy="859009"/>
            <a:chOff x="10951893" y="1775540"/>
            <a:chExt cx="834300" cy="836100"/>
          </a:xfrm>
        </p:grpSpPr>
        <p:sp>
          <p:nvSpPr>
            <p:cNvPr id="86" name="Google Shape;86;p13"/>
            <p:cNvSpPr/>
            <p:nvPr/>
          </p:nvSpPr>
          <p:spPr>
            <a:xfrm>
              <a:off x="10951893" y="1775540"/>
              <a:ext cx="834300" cy="83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 b="20673" l="10439" r="10352" t="10847"/>
            <a:stretch/>
          </p:blipFill>
          <p:spPr>
            <a:xfrm>
              <a:off x="11001003" y="1843500"/>
              <a:ext cx="750791" cy="700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3"/>
          <p:cNvSpPr/>
          <p:nvPr/>
        </p:nvSpPr>
        <p:spPr>
          <a:xfrm>
            <a:off x="8545088" y="40271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893054" y="4377911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Setting &amp; Roles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setting for the interaction and the key characters or roles that are playing a part.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8545075" y="256680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893038" y="2898482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Interactions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If a Role Play is best used to represent the idea. Is it an interaction  or conversation between people that needs to be recreated?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545075" y="5389123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893038" y="5720798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Script &amp; Act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Play it out: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key steps, interactions, and conversations between people involved.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95" name="Google Shape;95;p13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97" name="Google Shape;97;p13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98" name="Google Shape;98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13"/>
              <p:cNvPicPr preferRelativeResize="0"/>
              <p:nvPr/>
            </p:nvPicPr>
            <p:blipFill rotWithShape="1">
              <a:blip r:embed="rId6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1" name="Google Shape;101;p1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15656" y="1039478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3: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Wireframes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5147598" y="1039478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4: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Physical Models</a:t>
            </a:r>
            <a:endParaRPr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7961400" y="181675"/>
            <a:ext cx="2730600" cy="5172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 sz="1100"/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479567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PROTOTYPING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grpSp>
        <p:nvGrpSpPr>
          <p:cNvPr id="111" name="Google Shape;111;p14"/>
          <p:cNvGrpSpPr/>
          <p:nvPr/>
        </p:nvGrpSpPr>
        <p:grpSpPr>
          <a:xfrm>
            <a:off x="640951" y="1506176"/>
            <a:ext cx="3130956" cy="1608000"/>
            <a:chOff x="640950" y="1645675"/>
            <a:chExt cx="3053400" cy="1608000"/>
          </a:xfrm>
        </p:grpSpPr>
        <p:sp>
          <p:nvSpPr>
            <p:cNvPr id="112" name="Google Shape;112;p14"/>
            <p:cNvSpPr/>
            <p:nvPr/>
          </p:nvSpPr>
          <p:spPr>
            <a:xfrm>
              <a:off x="640950" y="1645675"/>
              <a:ext cx="3053400" cy="160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37801" y="1706108"/>
              <a:ext cx="1869693" cy="147982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14" name="Google Shape;114;p14"/>
          <p:cNvSpPr/>
          <p:nvPr/>
        </p:nvSpPr>
        <p:spPr>
          <a:xfrm>
            <a:off x="640938" y="418619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1072250" y="4053650"/>
            <a:ext cx="2622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Steps 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Into the distinct stages/steps that you want to visualise. These steps could belong to a macro/high level  journey or you may want to get into detail in one part. Each distinct step can be visualised and detailed as a wireframe.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072075" y="3182050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Digital Interactions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wireframes are the best way to represent the idea. Is it a digital product, screens or interaction that needs to be visualised?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640950" y="32937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072250" y="5188075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Visualise &amp; Connect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 it out: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Draw the key wireframes out including key interactive elements, messages, flows and connections between the screens.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640938" y="532691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038189" y="6003244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Flows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App screens flow into each other. Therefore, it is important to establish connections between wireframe screens. 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06877" y="6146204"/>
            <a:ext cx="378600" cy="3657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5262041" y="410999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5693476" y="3977449"/>
            <a:ext cx="4541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Form &amp; Material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Choose: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form that the physical model needs to take. The level of construction that should be appropriate to communicate the concept to a fair degree of proximity. The material used to build the physical object in the simplest form.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5693173" y="3182049"/>
            <a:ext cx="4541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Objects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physical objects are the best way to represent the idea. Is it a critical physical component (poster, form, machine, space etc.)  of the service that needs to be modelled? Can the same job  be done by a storyboard?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5262053" y="32937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5693486" y="4794173"/>
            <a:ext cx="4541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Construct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physical object with the material available.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5262041" y="493301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28" name="Google Shape;128;p14"/>
          <p:cNvGrpSpPr/>
          <p:nvPr/>
        </p:nvGrpSpPr>
        <p:grpSpPr>
          <a:xfrm>
            <a:off x="5237227" y="1506176"/>
            <a:ext cx="4997700" cy="1608000"/>
            <a:chOff x="5237227" y="1645675"/>
            <a:chExt cx="4997700" cy="1608000"/>
          </a:xfrm>
        </p:grpSpPr>
        <p:sp>
          <p:nvSpPr>
            <p:cNvPr id="129" name="Google Shape;129;p14"/>
            <p:cNvSpPr/>
            <p:nvPr/>
          </p:nvSpPr>
          <p:spPr>
            <a:xfrm>
              <a:off x="5237227" y="1645675"/>
              <a:ext cx="4997700" cy="160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7723" y="1799123"/>
              <a:ext cx="1288750" cy="128875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30674" y="1844274"/>
              <a:ext cx="1210800" cy="12108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32" name="Google Shape;132;p14"/>
            <p:cNvPicPr preferRelativeResize="0"/>
            <p:nvPr/>
          </p:nvPicPr>
          <p:blipFill rotWithShape="1">
            <a:blip r:embed="rId6">
              <a:alphaModFix/>
            </a:blip>
            <a:srcRect b="18622" l="19834" r="19840" t="17950"/>
            <a:stretch/>
          </p:blipFill>
          <p:spPr>
            <a:xfrm>
              <a:off x="8668036" y="1767863"/>
              <a:ext cx="1288751" cy="13550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33" name="Google Shape;133;p14"/>
          <p:cNvSpPr txBox="1"/>
          <p:nvPr/>
        </p:nvSpPr>
        <p:spPr>
          <a:xfrm>
            <a:off x="5668558" y="5993825"/>
            <a:ext cx="4479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Model Vs. Storyboard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There may be no need to build a physical model in case one is just trying to explain the journey. Storyboards should be enough for that. A physical model should be built for a part of the product or service experience of the user that a storyboard can’t quite do justice to. For example, physical models for a sign up form, or a physical booth, or a QR code poster - things that users will actually experience, can be made..  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5237227" y="6146204"/>
            <a:ext cx="378600" cy="3657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35" name="Google Shape;135;p14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36" name="Google Shape;136;p14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39" name="Google Shape;139;p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14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14"/>
              <p:cNvPicPr preferRelativeResize="0"/>
              <p:nvPr/>
            </p:nvPicPr>
            <p:blipFill rotWithShape="1">
              <a:blip r:embed="rId9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2" name="Google Shape;142;p14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649550" y="1071328"/>
            <a:ext cx="3076800" cy="4325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8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45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Discuss and Choose Prototype 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Prototype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- 40 Min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46650" y="1657499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Storyboards, Role Plays, Wireframes, Physical Models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75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choice of prototype has to be such that it takes the idea a step further and makes it testable.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People often tend to create physical models to tell stories that storyboards can easily be used for - if the physical model is not adding value then just try and let it go.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Prototypes evolve through many rounds of iteration. The first prototypes are not expected to be high fidelity at all.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try and explain an end to end journey, one can create multiple kinds of prototypes that can work together to explain the experience.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 is no perfect way or material to make prototypes. Try and make it happen with whatever material is easily accessible.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469075" y="518924"/>
            <a:ext cx="29331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/>
          </a:p>
        </p:txBody>
      </p:sp>
      <p:grpSp>
        <p:nvGrpSpPr>
          <p:cNvPr id="153" name="Google Shape;153;p1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56" name="Google Shape;156;p15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57" name="Google Shape;157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15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0" name="Google Shape;160;p15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STORYBOARD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66" name="Google Shape;166;p16"/>
          <p:cNvGrpSpPr/>
          <p:nvPr/>
        </p:nvGrpSpPr>
        <p:grpSpPr>
          <a:xfrm>
            <a:off x="484729" y="883374"/>
            <a:ext cx="9750157" cy="5867065"/>
            <a:chOff x="484725" y="807185"/>
            <a:chExt cx="9835728" cy="5867065"/>
          </a:xfrm>
        </p:grpSpPr>
        <p:sp>
          <p:nvSpPr>
            <p:cNvPr id="167" name="Google Shape;167;p16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68" name="Google Shape;168;p16"/>
            <p:cNvSpPr txBox="1"/>
            <p:nvPr/>
          </p:nvSpPr>
          <p:spPr>
            <a:xfrm rot="-4420">
              <a:off x="2985502" y="80878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2. </a:t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69" name="Google Shape;169;p16"/>
            <p:cNvSpPr txBox="1"/>
            <p:nvPr/>
          </p:nvSpPr>
          <p:spPr>
            <a:xfrm rot="-4420">
              <a:off x="5486277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3.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 rot="-4420">
              <a:off x="7987052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4. </a:t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1" name="Google Shape;171;p16"/>
            <p:cNvSpPr txBox="1"/>
            <p:nvPr/>
          </p:nvSpPr>
          <p:spPr>
            <a:xfrm rot="-4420">
              <a:off x="484727" y="394176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5.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 rot="-4420">
              <a:off x="2985502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6.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 rot="-4420">
              <a:off x="5486277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7.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 rot="-4420">
              <a:off x="7987052" y="3941858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8.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48472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298550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548627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798705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48472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80" name="Google Shape;180;p16"/>
            <p:cNvSpPr txBox="1"/>
            <p:nvPr/>
          </p:nvSpPr>
          <p:spPr>
            <a:xfrm>
              <a:off x="298550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81" name="Google Shape;181;p16"/>
            <p:cNvSpPr txBox="1"/>
            <p:nvPr/>
          </p:nvSpPr>
          <p:spPr>
            <a:xfrm>
              <a:off x="548627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82" name="Google Shape;182;p16"/>
            <p:cNvSpPr txBox="1"/>
            <p:nvPr/>
          </p:nvSpPr>
          <p:spPr>
            <a:xfrm>
              <a:off x="798705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84" name="Google Shape;184;p16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86" name="Google Shape;186;p16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87" name="Google Shape;187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16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ROLE PLAY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 rot="-4361">
            <a:off x="1856752" y="1119269"/>
            <a:ext cx="5912105" cy="8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807649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 Steps 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431179" y="760753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Characters 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1794106" y="769881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Setting 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2999752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Actions / Interactions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5703602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Conversations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8613149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Characters Involved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 rot="-4854">
            <a:off x="1878904" y="2479561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 rot="-4854">
            <a:off x="1878904" y="3404278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 rot="-4854">
            <a:off x="1878904" y="4328979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 rot="-4854">
            <a:off x="1878904" y="5253687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 rot="-4854">
            <a:off x="1878904" y="6171378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 rot="-2406">
            <a:off x="3065766" y="2479420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 rot="-2406">
            <a:off x="3065766" y="3404128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 rot="-2406">
            <a:off x="3065766" y="4328835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 rot="-2406">
            <a:off x="3065766" y="5253542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 rot="-2406">
            <a:off x="3065766" y="6171221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 rot="-4016">
            <a:off x="8693999" y="2479425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 rot="-4016">
            <a:off x="8693999" y="3404132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 rot="-4016">
            <a:off x="8693999" y="4328839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 rot="-4016">
            <a:off x="8693999" y="5253546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 rot="-4016">
            <a:off x="8693999" y="6171225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217" name="Google Shape;217;p17"/>
          <p:cNvGrpSpPr/>
          <p:nvPr/>
        </p:nvGrpSpPr>
        <p:grpSpPr>
          <a:xfrm>
            <a:off x="485374" y="1133251"/>
            <a:ext cx="1141200" cy="3397796"/>
            <a:chOff x="498275" y="1120375"/>
            <a:chExt cx="1141200" cy="4147700"/>
          </a:xfrm>
        </p:grpSpPr>
        <p:sp>
          <p:nvSpPr>
            <p:cNvPr id="218" name="Google Shape;218;p17"/>
            <p:cNvSpPr txBox="1"/>
            <p:nvPr/>
          </p:nvSpPr>
          <p:spPr>
            <a:xfrm rot="-4519">
              <a:off x="498275" y="112112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19" name="Google Shape;219;p17"/>
            <p:cNvSpPr txBox="1"/>
            <p:nvPr/>
          </p:nvSpPr>
          <p:spPr>
            <a:xfrm rot="-4519">
              <a:off x="498275" y="1978050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20" name="Google Shape;220;p17"/>
            <p:cNvSpPr txBox="1"/>
            <p:nvPr/>
          </p:nvSpPr>
          <p:spPr>
            <a:xfrm rot="-4519">
              <a:off x="498275" y="283497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21" name="Google Shape;221;p17"/>
            <p:cNvSpPr txBox="1"/>
            <p:nvPr/>
          </p:nvSpPr>
          <p:spPr>
            <a:xfrm rot="-4519">
              <a:off x="498275" y="3691900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22" name="Google Shape;222;p17"/>
            <p:cNvSpPr txBox="1"/>
            <p:nvPr/>
          </p:nvSpPr>
          <p:spPr>
            <a:xfrm rot="-4519">
              <a:off x="498275" y="454882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sp>
        <p:nvSpPr>
          <p:cNvPr id="223" name="Google Shape;223;p17"/>
          <p:cNvSpPr txBox="1"/>
          <p:nvPr/>
        </p:nvSpPr>
        <p:spPr>
          <a:xfrm rot="-4253">
            <a:off x="7932128" y="1113904"/>
            <a:ext cx="2182202" cy="8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7927603" y="769881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Props/Material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 rot="-2222">
            <a:off x="5769202" y="2479414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 rot="-2222">
            <a:off x="5769202" y="3404125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 rot="-2222">
            <a:off x="5769202" y="4328836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 rot="-2222">
            <a:off x="5769202" y="5253547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 rot="-2222">
            <a:off x="5769202" y="6171230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231" name="Google Shape;231;p17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33" name="Google Shape;233;p17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234" name="Google Shape;234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5" name="Google Shape;235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6" name="Google Shape;236;p17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WIREFRAMES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77490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77490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321225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321225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564960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564960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816315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816315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18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251" name="Google Shape;251;p18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53" name="Google Shape;253;p18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254" name="Google Shape;254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" name="Google Shape;255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18"/>
              <p:cNvPicPr preferRelativeResize="0"/>
              <p:nvPr/>
            </p:nvPicPr>
            <p:blipFill rotWithShape="1">
              <a:blip r:embed="rId6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