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49" r:id="rId5"/>
  </p:sldMasterIdLst>
  <p:notesMasterIdLst>
    <p:notesMasterId r:id="rId6"/>
  </p:notesMasterIdLst>
  <p:sldIdLst>
    <p:sldId id="256" r:id="rId7"/>
    <p:sldId id="257" r:id="rId8"/>
    <p:sldId id="258" r:id="rId9"/>
    <p:sldId id="259" r:id="rId10"/>
    <p:sldId id="260" r:id="rId11"/>
  </p:sldIdLst>
  <p:sldSz cy="7560000" cx="10692000"/>
  <p:notesSz cx="7560000" cy="10692000"/>
  <p:embeddedFontLst>
    <p:embeddedFont>
      <p:font typeface="IBM Plex Sans"/>
      <p:regular r:id="rId12"/>
      <p:bold r:id="rId13"/>
      <p:italic r:id="rId14"/>
      <p:boldItalic r:id="rId15"/>
    </p:embeddedFont>
    <p:embeddedFont>
      <p:font typeface="IBM Plex Sans Light"/>
      <p:regular r:id="rId16"/>
      <p:bold r:id="rId17"/>
      <p:italic r:id="rId18"/>
      <p:boldItalic r:id="rId19"/>
    </p:embeddedFont>
    <p:embeddedFont>
      <p:font typeface="Work Sans"/>
      <p:regular r:id="rId20"/>
      <p:bold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pos="288">
          <p15:clr>
            <a:srgbClr val="A4A3A4"/>
          </p15:clr>
        </p15:guide>
        <p15:guide id="2" pos="6447">
          <p15:clr>
            <a:srgbClr val="A4A3A4"/>
          </p15:clr>
        </p15:guide>
        <p15:guide id="3" orient="horz" pos="212">
          <p15:clr>
            <a:srgbClr val="A4A3A4"/>
          </p15:clr>
        </p15:guide>
        <p15:guide id="4" orient="horz" pos="4570">
          <p15:clr>
            <a:srgbClr val="A4A3A4"/>
          </p15:clr>
        </p15:guide>
        <p15:guide id="5" pos="3368">
          <p15:clr>
            <a:srgbClr val="A4A3A4"/>
          </p15:clr>
        </p15:guide>
        <p15:guide id="6" orient="horz" pos="1872">
          <p15:clr>
            <a:srgbClr val="A4A3A4"/>
          </p15:clr>
        </p15:guide>
        <p15:guide id="7" pos="2234">
          <p15:clr>
            <a:srgbClr val="A4A3A4"/>
          </p15:clr>
        </p15:guide>
        <p15:guide id="8" pos="4553">
          <p15:clr>
            <a:srgbClr val="A4A3A4"/>
          </p15:clr>
        </p15:guide>
        <p15:guide id="9" pos="4298">
          <p15:clr>
            <a:srgbClr val="A4A3A4"/>
          </p15:clr>
        </p15:guide>
        <p15:guide id="10" pos="2376">
          <p15:clr>
            <a:srgbClr val="A4A3A4"/>
          </p15:clr>
        </p15:guide>
        <p15:guide id="11" pos="2952">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EDAEAE87-DF48-498B-AB91-E42E81331532}">
  <a:tblStyle styleId="{EDAEAE87-DF48-498B-AB91-E42E81331532}"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88"/>
        <p:guide pos="6447"/>
        <p:guide pos="212" orient="horz"/>
        <p:guide pos="4570" orient="horz"/>
        <p:guide pos="3368"/>
        <p:guide pos="1872" orient="horz"/>
        <p:guide pos="2234"/>
        <p:guide pos="4553"/>
        <p:guide pos="4298"/>
        <p:guide pos="2376"/>
        <p:guide pos="2952"/>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WorkSans-regular.fntdata"/><Relationship Id="rId11" Type="http://schemas.openxmlformats.org/officeDocument/2006/relationships/slide" Target="slides/slide5.xml"/><Relationship Id="rId10" Type="http://schemas.openxmlformats.org/officeDocument/2006/relationships/slide" Target="slides/slide4.xml"/><Relationship Id="rId21" Type="http://schemas.openxmlformats.org/officeDocument/2006/relationships/font" Target="fonts/WorkSans-bold.fntdata"/><Relationship Id="rId13" Type="http://schemas.openxmlformats.org/officeDocument/2006/relationships/font" Target="fonts/IBMPlexSans-bold.fntdata"/><Relationship Id="rId12" Type="http://schemas.openxmlformats.org/officeDocument/2006/relationships/font" Target="fonts/IBMPlexSans-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font" Target="fonts/IBMPlexSans-boldItalic.fntdata"/><Relationship Id="rId14" Type="http://schemas.openxmlformats.org/officeDocument/2006/relationships/font" Target="fonts/IBMPlexSans-italic.fntdata"/><Relationship Id="rId17" Type="http://schemas.openxmlformats.org/officeDocument/2006/relationships/font" Target="fonts/IBMPlexSansLight-bold.fntdata"/><Relationship Id="rId16" Type="http://schemas.openxmlformats.org/officeDocument/2006/relationships/font" Target="fonts/IBMPlexSansLight-regular.fntdata"/><Relationship Id="rId5" Type="http://schemas.openxmlformats.org/officeDocument/2006/relationships/slideMaster" Target="slideMasters/slideMaster1.xml"/><Relationship Id="rId19" Type="http://schemas.openxmlformats.org/officeDocument/2006/relationships/font" Target="fonts/IBMPlexSansLight-boldItalic.fntdata"/><Relationship Id="rId6" Type="http://schemas.openxmlformats.org/officeDocument/2006/relationships/notesMaster" Target="notesMasters/notesMaster1.xml"/><Relationship Id="rId18" Type="http://schemas.openxmlformats.org/officeDocument/2006/relationships/font" Target="fonts/IBMPlexSansLight-italic.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004515" y="685800"/>
            <a:ext cx="48495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 name="Shape 10"/>
        <p:cNvGrpSpPr/>
        <p:nvPr/>
      </p:nvGrpSpPr>
      <p:grpSpPr>
        <a:xfrm>
          <a:off x="0" y="0"/>
          <a:ext cx="0" cy="0"/>
          <a:chOff x="0" y="0"/>
          <a:chExt cx="0" cy="0"/>
        </a:xfrm>
      </p:grpSpPr>
      <p:sp>
        <p:nvSpPr>
          <p:cNvPr id="11" name="Google Shape;11;g545bece476_0_180:notes"/>
          <p:cNvSpPr/>
          <p:nvPr>
            <p:ph idx="2" type="sldImg"/>
          </p:nvPr>
        </p:nvSpPr>
        <p:spPr>
          <a:xfrm>
            <a:off x="1004515" y="685800"/>
            <a:ext cx="4849500" cy="3429000"/>
          </a:xfrm>
          <a:custGeom>
            <a:rect b="b" l="l" r="r" t="t"/>
            <a:pathLst>
              <a:path extrusionOk="0" h="120000" w="120000">
                <a:moveTo>
                  <a:pt x="0" y="0"/>
                </a:moveTo>
                <a:lnTo>
                  <a:pt x="120000" y="0"/>
                </a:lnTo>
                <a:lnTo>
                  <a:pt x="120000" y="120000"/>
                </a:lnTo>
                <a:lnTo>
                  <a:pt x="0" y="120000"/>
                </a:lnTo>
                <a:close/>
              </a:path>
            </a:pathLst>
          </a:custGeom>
        </p:spPr>
      </p:sp>
      <p:sp>
        <p:nvSpPr>
          <p:cNvPr id="12" name="Google Shape;12;g545bece476_0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 name="Shape 44"/>
        <p:cNvGrpSpPr/>
        <p:nvPr/>
      </p:nvGrpSpPr>
      <p:grpSpPr>
        <a:xfrm>
          <a:off x="0" y="0"/>
          <a:ext cx="0" cy="0"/>
          <a:chOff x="0" y="0"/>
          <a:chExt cx="0" cy="0"/>
        </a:xfrm>
      </p:grpSpPr>
      <p:sp>
        <p:nvSpPr>
          <p:cNvPr id="45" name="Google Shape;45;g545bece476_0_215:notes"/>
          <p:cNvSpPr/>
          <p:nvPr>
            <p:ph idx="2" type="sldImg"/>
          </p:nvPr>
        </p:nvSpPr>
        <p:spPr>
          <a:xfrm>
            <a:off x="1004515" y="685800"/>
            <a:ext cx="4849500" cy="3429000"/>
          </a:xfrm>
          <a:custGeom>
            <a:rect b="b" l="l" r="r" t="t"/>
            <a:pathLst>
              <a:path extrusionOk="0" h="120000" w="120000">
                <a:moveTo>
                  <a:pt x="0" y="0"/>
                </a:moveTo>
                <a:lnTo>
                  <a:pt x="120000" y="0"/>
                </a:lnTo>
                <a:lnTo>
                  <a:pt x="120000" y="120000"/>
                </a:lnTo>
                <a:lnTo>
                  <a:pt x="0" y="120000"/>
                </a:lnTo>
                <a:close/>
              </a:path>
            </a:pathLst>
          </a:custGeom>
        </p:spPr>
      </p:sp>
      <p:sp>
        <p:nvSpPr>
          <p:cNvPr id="46" name="Google Shape;46;g545bece476_0_2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Google Shape;62;g545bece476_0_233:notes"/>
          <p:cNvSpPr/>
          <p:nvPr>
            <p:ph idx="2" type="sldImg"/>
          </p:nvPr>
        </p:nvSpPr>
        <p:spPr>
          <a:xfrm>
            <a:off x="1004515" y="685800"/>
            <a:ext cx="48495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545bece476_0_2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Google Shape;74;g545bece476_0_246:notes"/>
          <p:cNvSpPr/>
          <p:nvPr>
            <p:ph idx="2" type="sldImg"/>
          </p:nvPr>
        </p:nvSpPr>
        <p:spPr>
          <a:xfrm>
            <a:off x="1004515" y="685800"/>
            <a:ext cx="48495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545bece476_0_2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Google Shape;86;g545bece476_0_259:notes"/>
          <p:cNvSpPr/>
          <p:nvPr>
            <p:ph idx="2" type="sldImg"/>
          </p:nvPr>
        </p:nvSpPr>
        <p:spPr>
          <a:xfrm>
            <a:off x="1004515" y="685800"/>
            <a:ext cx="48495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545bece476_0_2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8" name="Shape 8"/>
        <p:cNvGrpSpPr/>
        <p:nvPr/>
      </p:nvGrpSpPr>
      <p:grpSpPr>
        <a:xfrm>
          <a:off x="0" y="0"/>
          <a:ext cx="0" cy="0"/>
          <a:chOff x="0" y="0"/>
          <a:chExt cx="0" cy="0"/>
        </a:xfrm>
      </p:grpSpPr>
      <p:sp>
        <p:nvSpPr>
          <p:cNvPr id="9" name="Google Shape;9;p2"/>
          <p:cNvSpPr txBox="1"/>
          <p:nvPr>
            <p:ph type="title"/>
          </p:nvPr>
        </p:nvSpPr>
        <p:spPr>
          <a:xfrm>
            <a:off x="364468" y="816630"/>
            <a:ext cx="3283500" cy="1110600"/>
          </a:xfrm>
          <a:prstGeom prst="rect">
            <a:avLst/>
          </a:prstGeom>
        </p:spPr>
        <p:txBody>
          <a:bodyPr anchorCtr="0" anchor="b" bIns="116050" lIns="116050" spcFirstLastPara="1" rIns="116050" wrap="square" tIns="11605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64468" y="654105"/>
            <a:ext cx="9963000" cy="841800"/>
          </a:xfrm>
          <a:prstGeom prst="rect">
            <a:avLst/>
          </a:prstGeom>
          <a:noFill/>
          <a:ln>
            <a:noFill/>
          </a:ln>
        </p:spPr>
        <p:txBody>
          <a:bodyPr anchorCtr="0" anchor="t" bIns="116050" lIns="116050" spcFirstLastPara="1" rIns="116050" wrap="square" tIns="116050">
            <a:noAutofit/>
          </a:bodyPr>
          <a:lstStyle>
            <a:lvl1pPr lvl="0">
              <a:spcBef>
                <a:spcPts val="0"/>
              </a:spcBef>
              <a:spcAft>
                <a:spcPts val="0"/>
              </a:spcAft>
              <a:buClr>
                <a:schemeClr val="dk1"/>
              </a:buClr>
              <a:buSzPts val="3600"/>
              <a:buNone/>
              <a:defRPr sz="3600">
                <a:solidFill>
                  <a:schemeClr val="dk1"/>
                </a:solidFill>
              </a:defRPr>
            </a:lvl1pPr>
            <a:lvl2pPr lvl="1">
              <a:spcBef>
                <a:spcPts val="0"/>
              </a:spcBef>
              <a:spcAft>
                <a:spcPts val="0"/>
              </a:spcAft>
              <a:buClr>
                <a:schemeClr val="dk1"/>
              </a:buClr>
              <a:buSzPts val="3600"/>
              <a:buNone/>
              <a:defRPr sz="3600">
                <a:solidFill>
                  <a:schemeClr val="dk1"/>
                </a:solidFill>
              </a:defRPr>
            </a:lvl2pPr>
            <a:lvl3pPr lvl="2">
              <a:spcBef>
                <a:spcPts val="0"/>
              </a:spcBef>
              <a:spcAft>
                <a:spcPts val="0"/>
              </a:spcAft>
              <a:buClr>
                <a:schemeClr val="dk1"/>
              </a:buClr>
              <a:buSzPts val="3600"/>
              <a:buNone/>
              <a:defRPr sz="3600">
                <a:solidFill>
                  <a:schemeClr val="dk1"/>
                </a:solidFill>
              </a:defRPr>
            </a:lvl3pPr>
            <a:lvl4pPr lvl="3">
              <a:spcBef>
                <a:spcPts val="0"/>
              </a:spcBef>
              <a:spcAft>
                <a:spcPts val="0"/>
              </a:spcAft>
              <a:buClr>
                <a:schemeClr val="dk1"/>
              </a:buClr>
              <a:buSzPts val="3600"/>
              <a:buNone/>
              <a:defRPr sz="3600">
                <a:solidFill>
                  <a:schemeClr val="dk1"/>
                </a:solidFill>
              </a:defRPr>
            </a:lvl4pPr>
            <a:lvl5pPr lvl="4">
              <a:spcBef>
                <a:spcPts val="0"/>
              </a:spcBef>
              <a:spcAft>
                <a:spcPts val="0"/>
              </a:spcAft>
              <a:buClr>
                <a:schemeClr val="dk1"/>
              </a:buClr>
              <a:buSzPts val="3600"/>
              <a:buNone/>
              <a:defRPr sz="3600">
                <a:solidFill>
                  <a:schemeClr val="dk1"/>
                </a:solidFill>
              </a:defRPr>
            </a:lvl5pPr>
            <a:lvl6pPr lvl="5">
              <a:spcBef>
                <a:spcPts val="0"/>
              </a:spcBef>
              <a:spcAft>
                <a:spcPts val="0"/>
              </a:spcAft>
              <a:buClr>
                <a:schemeClr val="dk1"/>
              </a:buClr>
              <a:buSzPts val="3600"/>
              <a:buNone/>
              <a:defRPr sz="3600">
                <a:solidFill>
                  <a:schemeClr val="dk1"/>
                </a:solidFill>
              </a:defRPr>
            </a:lvl6pPr>
            <a:lvl7pPr lvl="6">
              <a:spcBef>
                <a:spcPts val="0"/>
              </a:spcBef>
              <a:spcAft>
                <a:spcPts val="0"/>
              </a:spcAft>
              <a:buClr>
                <a:schemeClr val="dk1"/>
              </a:buClr>
              <a:buSzPts val="3600"/>
              <a:buNone/>
              <a:defRPr sz="3600">
                <a:solidFill>
                  <a:schemeClr val="dk1"/>
                </a:solidFill>
              </a:defRPr>
            </a:lvl7pPr>
            <a:lvl8pPr lvl="7">
              <a:spcBef>
                <a:spcPts val="0"/>
              </a:spcBef>
              <a:spcAft>
                <a:spcPts val="0"/>
              </a:spcAft>
              <a:buClr>
                <a:schemeClr val="dk1"/>
              </a:buClr>
              <a:buSzPts val="3600"/>
              <a:buNone/>
              <a:defRPr sz="3600">
                <a:solidFill>
                  <a:schemeClr val="dk1"/>
                </a:solidFill>
              </a:defRPr>
            </a:lvl8pPr>
            <a:lvl9pPr lvl="8">
              <a:spcBef>
                <a:spcPts val="0"/>
              </a:spcBef>
              <a:spcAft>
                <a:spcPts val="0"/>
              </a:spcAft>
              <a:buClr>
                <a:schemeClr val="dk1"/>
              </a:buClr>
              <a:buSzPts val="3600"/>
              <a:buNone/>
              <a:defRPr sz="3600">
                <a:solidFill>
                  <a:schemeClr val="dk1"/>
                </a:solidFill>
              </a:defRPr>
            </a:lvl9pPr>
          </a:lstStyle>
          <a:p/>
        </p:txBody>
      </p:sp>
      <p:sp>
        <p:nvSpPr>
          <p:cNvPr id="7" name="Google Shape;7;p1"/>
          <p:cNvSpPr txBox="1"/>
          <p:nvPr>
            <p:ph idx="1" type="body"/>
          </p:nvPr>
        </p:nvSpPr>
        <p:spPr>
          <a:xfrm>
            <a:off x="364468" y="1693927"/>
            <a:ext cx="9963000" cy="5021400"/>
          </a:xfrm>
          <a:prstGeom prst="rect">
            <a:avLst/>
          </a:prstGeom>
          <a:noFill/>
          <a:ln>
            <a:noFill/>
          </a:ln>
        </p:spPr>
        <p:txBody>
          <a:bodyPr anchorCtr="0" anchor="t" bIns="116050" lIns="116050" spcFirstLastPara="1" rIns="116050" wrap="square" tIns="116050">
            <a:noAutofit/>
          </a:bodyPr>
          <a:lstStyle>
            <a:lvl1pPr indent="-374650" lvl="0" marL="457200">
              <a:lnSpc>
                <a:spcPct val="115000"/>
              </a:lnSpc>
              <a:spcBef>
                <a:spcPts val="0"/>
              </a:spcBef>
              <a:spcAft>
                <a:spcPts val="0"/>
              </a:spcAft>
              <a:buClr>
                <a:schemeClr val="dk2"/>
              </a:buClr>
              <a:buSzPts val="2300"/>
              <a:buChar char="●"/>
              <a:defRPr sz="2300">
                <a:solidFill>
                  <a:schemeClr val="dk2"/>
                </a:solidFill>
              </a:defRPr>
            </a:lvl1pPr>
            <a:lvl2pPr indent="-342900" lvl="1" marL="914400">
              <a:lnSpc>
                <a:spcPct val="115000"/>
              </a:lnSpc>
              <a:spcBef>
                <a:spcPts val="2000"/>
              </a:spcBef>
              <a:spcAft>
                <a:spcPts val="0"/>
              </a:spcAft>
              <a:buClr>
                <a:schemeClr val="dk2"/>
              </a:buClr>
              <a:buSzPts val="1800"/>
              <a:buChar char="○"/>
              <a:defRPr sz="1800">
                <a:solidFill>
                  <a:schemeClr val="dk2"/>
                </a:solidFill>
              </a:defRPr>
            </a:lvl2pPr>
            <a:lvl3pPr indent="-342900" lvl="2" marL="1371600">
              <a:lnSpc>
                <a:spcPct val="115000"/>
              </a:lnSpc>
              <a:spcBef>
                <a:spcPts val="2000"/>
              </a:spcBef>
              <a:spcAft>
                <a:spcPts val="0"/>
              </a:spcAft>
              <a:buClr>
                <a:schemeClr val="dk2"/>
              </a:buClr>
              <a:buSzPts val="1800"/>
              <a:buChar char="■"/>
              <a:defRPr sz="1800">
                <a:solidFill>
                  <a:schemeClr val="dk2"/>
                </a:solidFill>
              </a:defRPr>
            </a:lvl3pPr>
            <a:lvl4pPr indent="-342900" lvl="3" marL="1828800">
              <a:lnSpc>
                <a:spcPct val="115000"/>
              </a:lnSpc>
              <a:spcBef>
                <a:spcPts val="2000"/>
              </a:spcBef>
              <a:spcAft>
                <a:spcPts val="0"/>
              </a:spcAft>
              <a:buClr>
                <a:schemeClr val="dk2"/>
              </a:buClr>
              <a:buSzPts val="1800"/>
              <a:buChar char="●"/>
              <a:defRPr sz="1800">
                <a:solidFill>
                  <a:schemeClr val="dk2"/>
                </a:solidFill>
              </a:defRPr>
            </a:lvl4pPr>
            <a:lvl5pPr indent="-342900" lvl="4" marL="2286000">
              <a:lnSpc>
                <a:spcPct val="115000"/>
              </a:lnSpc>
              <a:spcBef>
                <a:spcPts val="2000"/>
              </a:spcBef>
              <a:spcAft>
                <a:spcPts val="0"/>
              </a:spcAft>
              <a:buClr>
                <a:schemeClr val="dk2"/>
              </a:buClr>
              <a:buSzPts val="1800"/>
              <a:buChar char="○"/>
              <a:defRPr sz="1800">
                <a:solidFill>
                  <a:schemeClr val="dk2"/>
                </a:solidFill>
              </a:defRPr>
            </a:lvl5pPr>
            <a:lvl6pPr indent="-342900" lvl="5" marL="2743200">
              <a:lnSpc>
                <a:spcPct val="115000"/>
              </a:lnSpc>
              <a:spcBef>
                <a:spcPts val="2000"/>
              </a:spcBef>
              <a:spcAft>
                <a:spcPts val="0"/>
              </a:spcAft>
              <a:buClr>
                <a:schemeClr val="dk2"/>
              </a:buClr>
              <a:buSzPts val="1800"/>
              <a:buChar char="■"/>
              <a:defRPr sz="1800">
                <a:solidFill>
                  <a:schemeClr val="dk2"/>
                </a:solidFill>
              </a:defRPr>
            </a:lvl6pPr>
            <a:lvl7pPr indent="-342900" lvl="6" marL="3200400">
              <a:lnSpc>
                <a:spcPct val="115000"/>
              </a:lnSpc>
              <a:spcBef>
                <a:spcPts val="2000"/>
              </a:spcBef>
              <a:spcAft>
                <a:spcPts val="0"/>
              </a:spcAft>
              <a:buClr>
                <a:schemeClr val="dk2"/>
              </a:buClr>
              <a:buSzPts val="1800"/>
              <a:buChar char="●"/>
              <a:defRPr sz="1800">
                <a:solidFill>
                  <a:schemeClr val="dk2"/>
                </a:solidFill>
              </a:defRPr>
            </a:lvl7pPr>
            <a:lvl8pPr indent="-342900" lvl="7" marL="3657600">
              <a:lnSpc>
                <a:spcPct val="115000"/>
              </a:lnSpc>
              <a:spcBef>
                <a:spcPts val="2000"/>
              </a:spcBef>
              <a:spcAft>
                <a:spcPts val="0"/>
              </a:spcAft>
              <a:buClr>
                <a:schemeClr val="dk2"/>
              </a:buClr>
              <a:buSzPts val="1800"/>
              <a:buChar char="○"/>
              <a:defRPr sz="1800">
                <a:solidFill>
                  <a:schemeClr val="dk2"/>
                </a:solidFill>
              </a:defRPr>
            </a:lvl8pPr>
            <a:lvl9pPr indent="-342900" lvl="8" marL="4114800">
              <a:lnSpc>
                <a:spcPct val="115000"/>
              </a:lnSpc>
              <a:spcBef>
                <a:spcPts val="2000"/>
              </a:spcBef>
              <a:spcAft>
                <a:spcPts val="2000"/>
              </a:spcAft>
              <a:buClr>
                <a:schemeClr val="dk2"/>
              </a:buClr>
              <a:buSzPts val="1800"/>
              <a:buChar char="■"/>
              <a:defRPr sz="1800">
                <a:solidFill>
                  <a:schemeClr val="dk2"/>
                </a:solidFill>
              </a:defRPr>
            </a:lvl9pPr>
          </a:lstStyle>
          <a:p/>
        </p:txBody>
      </p:sp>
    </p:spTree>
  </p:cSld>
  <p:clrMap accent1="accent1" accent2="accent2" accent3="accent3" accent4="accent4" accent5="accent5" accent6="accent6" bg1="lt1" bg2="dk2" tx1="dk1" tx2="lt2" folHlink="folHlink" hlink="hlink"/>
  <p:sldLayoutIdLst>
    <p:sldLayoutId id="2147483648"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jp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3.jp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3.jpg"/><Relationship Id="rId5"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4.jpg"/><Relationship Id="rId4" Type="http://schemas.openxmlformats.org/officeDocument/2006/relationships/image" Target="../media/image3.jpg"/><Relationship Id="rId5"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3.jp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 name="Shape 13"/>
        <p:cNvGrpSpPr/>
        <p:nvPr/>
      </p:nvGrpSpPr>
      <p:grpSpPr>
        <a:xfrm>
          <a:off x="0" y="0"/>
          <a:ext cx="0" cy="0"/>
          <a:chOff x="0" y="0"/>
          <a:chExt cx="0" cy="0"/>
        </a:xfrm>
      </p:grpSpPr>
      <p:sp>
        <p:nvSpPr>
          <p:cNvPr id="14" name="Google Shape;14;p3"/>
          <p:cNvSpPr/>
          <p:nvPr/>
        </p:nvSpPr>
        <p:spPr>
          <a:xfrm>
            <a:off x="3823625" y="-75"/>
            <a:ext cx="6868500" cy="75600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900">
              <a:solidFill>
                <a:schemeClr val="dk1"/>
              </a:solidFill>
              <a:latin typeface="IBM Plex Sans Light"/>
              <a:ea typeface="IBM Plex Sans Light"/>
              <a:cs typeface="IBM Plex Sans Light"/>
              <a:sym typeface="IBM Plex Sans Light"/>
            </a:endParaRPr>
          </a:p>
        </p:txBody>
      </p:sp>
      <p:sp>
        <p:nvSpPr>
          <p:cNvPr id="15" name="Google Shape;15;p3"/>
          <p:cNvSpPr/>
          <p:nvPr/>
        </p:nvSpPr>
        <p:spPr>
          <a:xfrm>
            <a:off x="0" y="-300"/>
            <a:ext cx="137100" cy="7560000"/>
          </a:xfrm>
          <a:prstGeom prst="rect">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3"/>
          <p:cNvSpPr txBox="1"/>
          <p:nvPr>
            <p:ph type="title"/>
          </p:nvPr>
        </p:nvSpPr>
        <p:spPr>
          <a:xfrm>
            <a:off x="469087" y="518273"/>
            <a:ext cx="2848500" cy="1110600"/>
          </a:xfrm>
          <a:prstGeom prst="rect">
            <a:avLst/>
          </a:prstGeom>
        </p:spPr>
        <p:txBody>
          <a:bodyPr anchorCtr="0" anchor="b" bIns="116050" lIns="116050" spcFirstLastPara="1" rIns="116050" wrap="square" tIns="116050">
            <a:noAutofit/>
          </a:bodyPr>
          <a:lstStyle/>
          <a:p>
            <a:pPr indent="0" lvl="0" marL="0" rtl="0" algn="l">
              <a:spcBef>
                <a:spcPts val="0"/>
              </a:spcBef>
              <a:spcAft>
                <a:spcPts val="0"/>
              </a:spcAft>
              <a:buNone/>
            </a:pPr>
            <a:r>
              <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rPr lang="en" sz="1000">
                <a:latin typeface="IBM Plex Sans"/>
                <a:ea typeface="IBM Plex Sans"/>
                <a:cs typeface="IBM Plex Sans"/>
                <a:sym typeface="IBM Plex Sans"/>
              </a:rPr>
              <a:t>BOOTCAMP ONE | DAY ONE </a:t>
            </a:r>
            <a:endParaRPr sz="1000">
              <a:latin typeface="IBM Plex Sans"/>
              <a:ea typeface="IBM Plex Sans"/>
              <a:cs typeface="IBM Plex Sans"/>
              <a:sym typeface="IBM Plex Sans"/>
            </a:endParaRPr>
          </a:p>
          <a:p>
            <a:pPr indent="0" lvl="0" marL="0" rtl="0" algn="l">
              <a:spcBef>
                <a:spcPts val="0"/>
              </a:spcBef>
              <a:spcAft>
                <a:spcPts val="0"/>
              </a:spcAft>
              <a:buNone/>
            </a:pPr>
            <a:r>
              <a:rPr b="1" lang="en" sz="1400">
                <a:solidFill>
                  <a:srgbClr val="3C78D8"/>
                </a:solidFill>
                <a:latin typeface="IBM Plex Sans"/>
                <a:ea typeface="IBM Plex Sans"/>
                <a:cs typeface="IBM Plex Sans"/>
                <a:sym typeface="IBM Plex Sans"/>
              </a:rPr>
              <a:t>KNOWING THE STARTUPS</a:t>
            </a:r>
            <a:endParaRPr b="1" sz="1400">
              <a:solidFill>
                <a:srgbClr val="3C78D8"/>
              </a:solidFill>
              <a:latin typeface="IBM Plex Sans"/>
              <a:ea typeface="IBM Plex Sans"/>
              <a:cs typeface="IBM Plex Sans"/>
              <a:sym typeface="IBM Plex Sans"/>
            </a:endParaRPr>
          </a:p>
          <a:p>
            <a:pPr indent="0" lvl="0" marL="0" rtl="0" algn="l">
              <a:spcBef>
                <a:spcPts val="0"/>
              </a:spcBef>
              <a:spcAft>
                <a:spcPts val="0"/>
              </a:spcAft>
              <a:buNone/>
            </a:pPr>
            <a:r>
              <a:rPr b="1" lang="en" sz="2400">
                <a:latin typeface="IBM Plex Sans"/>
                <a:ea typeface="IBM Plex Sans"/>
                <a:cs typeface="IBM Plex Sans"/>
                <a:sym typeface="IBM Plex Sans"/>
              </a:rPr>
              <a:t>MAP STARTUP &amp;</a:t>
            </a:r>
            <a:endParaRPr b="1" sz="2400">
              <a:latin typeface="IBM Plex Sans"/>
              <a:ea typeface="IBM Plex Sans"/>
              <a:cs typeface="IBM Plex Sans"/>
              <a:sym typeface="IBM Plex Sans"/>
            </a:endParaRPr>
          </a:p>
          <a:p>
            <a:pPr indent="0" lvl="0" marL="0" rtl="0" algn="l">
              <a:spcBef>
                <a:spcPts val="0"/>
              </a:spcBef>
              <a:spcAft>
                <a:spcPts val="0"/>
              </a:spcAft>
              <a:buNone/>
            </a:pPr>
            <a:r>
              <a:rPr b="1" lang="en" sz="2400">
                <a:latin typeface="IBM Plex Sans"/>
                <a:ea typeface="IBM Plex Sans"/>
                <a:cs typeface="IBM Plex Sans"/>
                <a:sym typeface="IBM Plex Sans"/>
              </a:rPr>
              <a:t>PRIORITIES</a:t>
            </a:r>
            <a:endParaRPr/>
          </a:p>
        </p:txBody>
      </p:sp>
      <p:sp>
        <p:nvSpPr>
          <p:cNvPr id="17" name="Google Shape;17;p3"/>
          <p:cNvSpPr txBox="1"/>
          <p:nvPr>
            <p:ph idx="4294967295" type="body"/>
          </p:nvPr>
        </p:nvSpPr>
        <p:spPr>
          <a:xfrm>
            <a:off x="469087" y="1579774"/>
            <a:ext cx="2848500" cy="4687500"/>
          </a:xfrm>
          <a:prstGeom prst="rect">
            <a:avLst/>
          </a:prstGeom>
        </p:spPr>
        <p:txBody>
          <a:bodyPr anchorCtr="0" anchor="t" bIns="116050" lIns="116050" spcFirstLastPara="1" rIns="116050" wrap="square" tIns="116050">
            <a:noAutofit/>
          </a:bodyPr>
          <a:lstStyle/>
          <a:p>
            <a:pPr indent="0" lvl="0" marL="0" rtl="0" algn="l">
              <a:lnSpc>
                <a:spcPct val="100000"/>
              </a:lnSpc>
              <a:spcBef>
                <a:spcPts val="0"/>
              </a:spcBef>
              <a:spcAft>
                <a:spcPts val="0"/>
              </a:spcAft>
              <a:buNone/>
            </a:pPr>
            <a:r>
              <a:rPr b="1" lang="en" sz="1100">
                <a:solidFill>
                  <a:srgbClr val="000000"/>
                </a:solidFill>
                <a:latin typeface="IBM Plex Sans"/>
                <a:ea typeface="IBM Plex Sans"/>
                <a:cs typeface="IBM Plex Sans"/>
                <a:sym typeface="IBM Plex Sans"/>
              </a:rPr>
              <a:t>Objective of Exercise</a:t>
            </a:r>
            <a:endParaRPr sz="1100">
              <a:solidFill>
                <a:srgbClr val="000000"/>
              </a:solidFill>
              <a:latin typeface="IBM Plex Sans"/>
              <a:ea typeface="IBM Plex Sans"/>
              <a:cs typeface="IBM Plex Sans"/>
              <a:sym typeface="IBM Plex Sans"/>
            </a:endParaRPr>
          </a:p>
          <a:p>
            <a:pPr indent="0" lvl="0" marL="0" rtl="0" algn="l">
              <a:lnSpc>
                <a:spcPct val="100000"/>
              </a:lnSpc>
              <a:spcBef>
                <a:spcPts val="0"/>
              </a:spcBef>
              <a:spcAft>
                <a:spcPts val="0"/>
              </a:spcAft>
              <a:buNone/>
            </a:pPr>
            <a:r>
              <a:rPr lang="en" sz="1100">
                <a:solidFill>
                  <a:schemeClr val="dk1"/>
                </a:solidFill>
                <a:latin typeface="IBM Plex Sans"/>
                <a:ea typeface="IBM Plex Sans"/>
                <a:cs typeface="IBM Plex Sans"/>
                <a:sym typeface="IBM Plex Sans"/>
              </a:rPr>
              <a:t>To create a summary of the organisations that startups can use to introduce themselves. To help startups assess their business model, and map top concerns/issues to be focused on in the program.</a:t>
            </a:r>
            <a:endParaRPr sz="1100">
              <a:solidFill>
                <a:schemeClr val="dk1"/>
              </a:solidFill>
              <a:latin typeface="IBM Plex Sans"/>
              <a:ea typeface="IBM Plex Sans"/>
              <a:cs typeface="IBM Plex Sans"/>
              <a:sym typeface="IBM Plex Sans"/>
            </a:endParaRPr>
          </a:p>
          <a:p>
            <a:pPr indent="0" lvl="0" marL="0" rtl="0" algn="l">
              <a:lnSpc>
                <a:spcPct val="100000"/>
              </a:lnSpc>
              <a:spcBef>
                <a:spcPts val="0"/>
              </a:spcBef>
              <a:spcAft>
                <a:spcPts val="0"/>
              </a:spcAft>
              <a:buNone/>
            </a:pPr>
            <a:r>
              <a:t/>
            </a:r>
            <a:endParaRPr sz="1100">
              <a:solidFill>
                <a:schemeClr val="dk1"/>
              </a:solidFill>
              <a:latin typeface="IBM Plex Sans"/>
              <a:ea typeface="IBM Plex Sans"/>
              <a:cs typeface="IBM Plex Sans"/>
              <a:sym typeface="IBM Plex Sans"/>
            </a:endParaRPr>
          </a:p>
          <a:p>
            <a:pPr indent="0" lvl="0" marL="0" rtl="0" algn="l">
              <a:lnSpc>
                <a:spcPct val="100000"/>
              </a:lnSpc>
              <a:spcBef>
                <a:spcPts val="0"/>
              </a:spcBef>
              <a:spcAft>
                <a:spcPts val="0"/>
              </a:spcAft>
              <a:buNone/>
            </a:pPr>
            <a:r>
              <a:rPr b="1" lang="en" sz="1100">
                <a:solidFill>
                  <a:schemeClr val="dk1"/>
                </a:solidFill>
                <a:latin typeface="IBM Plex Sans"/>
                <a:ea typeface="IBM Plex Sans"/>
                <a:cs typeface="IBM Plex Sans"/>
                <a:sym typeface="IBM Plex Sans"/>
              </a:rPr>
              <a:t>Tool</a:t>
            </a:r>
            <a:endParaRPr b="1" sz="1100">
              <a:solidFill>
                <a:schemeClr val="dk1"/>
              </a:solidFill>
              <a:latin typeface="IBM Plex Sans"/>
              <a:ea typeface="IBM Plex Sans"/>
              <a:cs typeface="IBM Plex Sans"/>
              <a:sym typeface="IBM Plex Sans"/>
            </a:endParaRPr>
          </a:p>
          <a:p>
            <a:pPr indent="0" lvl="0" marL="0" rtl="0" algn="l">
              <a:lnSpc>
                <a:spcPct val="100000"/>
              </a:lnSpc>
              <a:spcBef>
                <a:spcPts val="0"/>
              </a:spcBef>
              <a:spcAft>
                <a:spcPts val="0"/>
              </a:spcAft>
              <a:buNone/>
            </a:pPr>
            <a:r>
              <a:rPr lang="en" sz="1100">
                <a:solidFill>
                  <a:schemeClr val="dk1"/>
                </a:solidFill>
                <a:latin typeface="IBM Plex Sans"/>
                <a:ea typeface="IBM Plex Sans"/>
                <a:cs typeface="IBM Plex Sans"/>
                <a:sym typeface="IBM Plex Sans"/>
              </a:rPr>
              <a:t>Startup Canvas</a:t>
            </a:r>
            <a:endParaRPr sz="1100">
              <a:solidFill>
                <a:schemeClr val="dk1"/>
              </a:solidFill>
              <a:latin typeface="IBM Plex Sans"/>
              <a:ea typeface="IBM Plex Sans"/>
              <a:cs typeface="IBM Plex Sans"/>
              <a:sym typeface="IBM Plex Sans"/>
            </a:endParaRPr>
          </a:p>
          <a:p>
            <a:pPr indent="0" lvl="0" marL="0" rtl="0" algn="l">
              <a:lnSpc>
                <a:spcPct val="100000"/>
              </a:lnSpc>
              <a:spcBef>
                <a:spcPts val="0"/>
              </a:spcBef>
              <a:spcAft>
                <a:spcPts val="0"/>
              </a:spcAft>
              <a:buNone/>
            </a:pPr>
            <a:r>
              <a:t/>
            </a:r>
            <a:endParaRPr b="1" sz="1100">
              <a:solidFill>
                <a:schemeClr val="dk1"/>
              </a:solidFill>
              <a:latin typeface="IBM Plex Sans"/>
              <a:ea typeface="IBM Plex Sans"/>
              <a:cs typeface="IBM Plex Sans"/>
              <a:sym typeface="IBM Plex Sans"/>
            </a:endParaRPr>
          </a:p>
          <a:p>
            <a:pPr indent="0" lvl="0" marL="0" rtl="0" algn="l">
              <a:lnSpc>
                <a:spcPct val="100000"/>
              </a:lnSpc>
              <a:spcBef>
                <a:spcPts val="0"/>
              </a:spcBef>
              <a:spcAft>
                <a:spcPts val="0"/>
              </a:spcAft>
              <a:buNone/>
            </a:pPr>
            <a:r>
              <a:rPr b="1" lang="en" sz="1100">
                <a:solidFill>
                  <a:srgbClr val="3C78D8"/>
                </a:solidFill>
                <a:latin typeface="IBM Plex Sans"/>
                <a:ea typeface="IBM Plex Sans"/>
                <a:cs typeface="IBM Plex Sans"/>
                <a:sym typeface="IBM Plex Sans"/>
              </a:rPr>
              <a:t>About ‘Startup Canvas’</a:t>
            </a:r>
            <a:endParaRPr sz="1100">
              <a:solidFill>
                <a:srgbClr val="3C78D8"/>
              </a:solidFill>
              <a:latin typeface="IBM Plex Sans"/>
              <a:ea typeface="IBM Plex Sans"/>
              <a:cs typeface="IBM Plex Sans"/>
              <a:sym typeface="IBM Plex Sans"/>
            </a:endParaRPr>
          </a:p>
          <a:p>
            <a:pPr indent="0" lvl="0" marL="0" rtl="0" algn="l">
              <a:spcBef>
                <a:spcPts val="0"/>
              </a:spcBef>
              <a:spcAft>
                <a:spcPts val="0"/>
              </a:spcAft>
              <a:buNone/>
            </a:pPr>
            <a:r>
              <a:rPr lang="en" sz="1100">
                <a:solidFill>
                  <a:schemeClr val="dk1"/>
                </a:solidFill>
                <a:latin typeface="IBM Plex Sans"/>
                <a:ea typeface="IBM Plex Sans"/>
                <a:cs typeface="IBM Plex Sans"/>
                <a:sym typeface="IBM Plex Sans"/>
              </a:rPr>
              <a:t>The ‘Startup Canvas’ is inspired by the Lean Canvas. The canvas is useful for organisations to summarise the most important elements of their business model. The canvas is also useful as a dashboard for organisations, and to call out top concerns/issues with regards to different parts of the organisation. </a:t>
            </a:r>
            <a:endParaRPr sz="1100">
              <a:solidFill>
                <a:srgbClr val="000000"/>
              </a:solidFill>
              <a:latin typeface="IBM Plex Sans"/>
              <a:ea typeface="IBM Plex Sans"/>
              <a:cs typeface="IBM Plex Sans"/>
              <a:sym typeface="IBM Plex Sans"/>
            </a:endParaRPr>
          </a:p>
          <a:p>
            <a:pPr indent="0" lvl="0" marL="0" rtl="0" algn="l">
              <a:spcBef>
                <a:spcPts val="2000"/>
              </a:spcBef>
              <a:spcAft>
                <a:spcPts val="2000"/>
              </a:spcAft>
              <a:buNone/>
            </a:pPr>
            <a:r>
              <a:rPr lang="en" sz="1100">
                <a:solidFill>
                  <a:srgbClr val="000000"/>
                </a:solidFill>
                <a:latin typeface="IBM Plex Sans"/>
                <a:ea typeface="IBM Plex Sans"/>
                <a:cs typeface="IBM Plex Sans"/>
                <a:sym typeface="IBM Plex Sans"/>
              </a:rPr>
              <a:t> </a:t>
            </a:r>
            <a:endParaRPr sz="1100">
              <a:solidFill>
                <a:srgbClr val="000000"/>
              </a:solidFill>
              <a:latin typeface="IBM Plex Sans"/>
              <a:ea typeface="IBM Plex Sans"/>
              <a:cs typeface="IBM Plex Sans"/>
              <a:sym typeface="IBM Plex Sans"/>
            </a:endParaRPr>
          </a:p>
        </p:txBody>
      </p:sp>
      <p:graphicFrame>
        <p:nvGraphicFramePr>
          <p:cNvPr id="18" name="Google Shape;18;p3"/>
          <p:cNvGraphicFramePr/>
          <p:nvPr/>
        </p:nvGraphicFramePr>
        <p:xfrm>
          <a:off x="5395170" y="2061008"/>
          <a:ext cx="3000000" cy="3000000"/>
        </p:xfrm>
        <a:graphic>
          <a:graphicData uri="http://schemas.openxmlformats.org/drawingml/2006/table">
            <a:tbl>
              <a:tblPr>
                <a:noFill/>
                <a:tableStyleId>{EDAEAE87-DF48-498B-AB91-E42E81331532}</a:tableStyleId>
              </a:tblPr>
              <a:tblGrid>
                <a:gridCol w="716100"/>
                <a:gridCol w="716100"/>
                <a:gridCol w="716100"/>
                <a:gridCol w="716100"/>
                <a:gridCol w="716100"/>
              </a:tblGrid>
              <a:tr h="280750">
                <a:tc>
                  <a:txBody>
                    <a:bodyPr/>
                    <a:lstStyle/>
                    <a:p>
                      <a:pPr indent="0" lvl="0" marL="0" rtl="0" algn="l">
                        <a:spcBef>
                          <a:spcPts val="0"/>
                        </a:spcBef>
                        <a:spcAft>
                          <a:spcPts val="0"/>
                        </a:spcAft>
                        <a:buNone/>
                      </a:pPr>
                      <a:r>
                        <a:rPr b="1" lang="en" sz="700">
                          <a:latin typeface="Work Sans"/>
                          <a:ea typeface="Work Sans"/>
                          <a:cs typeface="Work Sans"/>
                          <a:sym typeface="Work Sans"/>
                        </a:rPr>
                        <a:t>Start Up</a:t>
                      </a:r>
                      <a:endParaRPr b="1" sz="700">
                        <a:latin typeface="Work Sans"/>
                        <a:ea typeface="Work Sans"/>
                        <a:cs typeface="Work Sans"/>
                        <a:sym typeface="Work Sans"/>
                      </a:endParaRPr>
                    </a:p>
                  </a:txBody>
                  <a:tcPr marT="91425" marB="91425" marR="91425" marL="91425">
                    <a:lnL cap="flat" cmpd="sng" w="9525">
                      <a:solidFill>
                        <a:srgbClr val="000000"/>
                      </a:solidFill>
                      <a:prstDash val="solid"/>
                      <a:round/>
                      <a:headEnd len="sm" w="sm" type="none"/>
                      <a:tailEnd len="sm" w="sm" type="none"/>
                    </a:lnL>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Clr>
                          <a:schemeClr val="dk1"/>
                        </a:buClr>
                        <a:buSzPts val="1100"/>
                        <a:buFont typeface="Arial"/>
                        <a:buNone/>
                      </a:pPr>
                      <a:r>
                        <a:rPr b="1" lang="en" sz="700">
                          <a:solidFill>
                            <a:schemeClr val="dk1"/>
                          </a:solidFill>
                          <a:latin typeface="Work Sans"/>
                          <a:ea typeface="Work Sans"/>
                          <a:cs typeface="Work Sans"/>
                          <a:sym typeface="Work Sans"/>
                        </a:rPr>
                        <a:t>Domain</a:t>
                      </a:r>
                      <a:endParaRPr/>
                    </a:p>
                  </a:txBody>
                  <a:tcPr marT="91425" marB="91425" marR="91425" marL="91425">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b="1" lang="en" sz="700">
                          <a:solidFill>
                            <a:schemeClr val="dk1"/>
                          </a:solidFill>
                          <a:latin typeface="Work Sans"/>
                          <a:ea typeface="Work Sans"/>
                          <a:cs typeface="Work Sans"/>
                          <a:sym typeface="Work Sans"/>
                        </a:rPr>
                        <a:t>Stage</a:t>
                      </a:r>
                      <a:endParaRPr b="1" sz="700">
                        <a:latin typeface="Work Sans"/>
                        <a:ea typeface="Work Sans"/>
                        <a:cs typeface="Work Sans"/>
                        <a:sym typeface="Work Sans"/>
                      </a:endParaRPr>
                    </a:p>
                  </a:txBody>
                  <a:tcPr marT="91425" marB="91425" marR="91425" marL="91425">
                    <a:lnL cap="flat" cmpd="sng" w="9525">
                      <a:solidFill>
                        <a:srgbClr val="000000"/>
                      </a:solidFill>
                      <a:prstDash val="solid"/>
                      <a:round/>
                      <a:headEnd len="sm" w="sm" type="none"/>
                      <a:tailEnd len="sm" w="sm" type="none"/>
                    </a:lnL>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gridSpan="2">
                  <a:txBody>
                    <a:bodyPr/>
                    <a:lstStyle/>
                    <a:p>
                      <a:pPr indent="0" lvl="0" marL="0" rtl="0" algn="l">
                        <a:spcBef>
                          <a:spcPts val="0"/>
                        </a:spcBef>
                        <a:spcAft>
                          <a:spcPts val="0"/>
                        </a:spcAft>
                        <a:buNone/>
                      </a:pPr>
                      <a:r>
                        <a:rPr b="1" lang="en" sz="700">
                          <a:solidFill>
                            <a:schemeClr val="dk1"/>
                          </a:solidFill>
                          <a:latin typeface="Work Sans"/>
                          <a:ea typeface="Work Sans"/>
                          <a:cs typeface="Work Sans"/>
                          <a:sym typeface="Work Sans"/>
                        </a:rPr>
                        <a:t> Mission: </a:t>
                      </a:r>
                      <a:endParaRPr/>
                    </a:p>
                  </a:txBody>
                  <a:tcPr marT="91425" marB="91425" marR="91425" marL="91425">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hMerge="1"/>
              </a:tr>
              <a:tr h="668725">
                <a:tc rowSpan="2">
                  <a:txBody>
                    <a:bodyPr/>
                    <a:lstStyle/>
                    <a:p>
                      <a:pPr indent="0" lvl="0" marL="0" rtl="0" algn="l">
                        <a:spcBef>
                          <a:spcPts val="0"/>
                        </a:spcBef>
                        <a:spcAft>
                          <a:spcPts val="0"/>
                        </a:spcAft>
                        <a:buNone/>
                      </a:pPr>
                      <a:r>
                        <a:rPr b="1" lang="en" sz="700">
                          <a:solidFill>
                            <a:srgbClr val="3C78D8"/>
                          </a:solidFill>
                          <a:latin typeface="Work Sans"/>
                          <a:ea typeface="Work Sans"/>
                          <a:cs typeface="Work Sans"/>
                          <a:sym typeface="Work Sans"/>
                        </a:rPr>
                        <a:t>Problem </a:t>
                      </a:r>
                      <a:endParaRPr b="1" sz="700">
                        <a:solidFill>
                          <a:srgbClr val="3C78D8"/>
                        </a:solidFill>
                        <a:latin typeface="Work Sans"/>
                        <a:ea typeface="Work Sans"/>
                        <a:cs typeface="Work Sans"/>
                        <a:sym typeface="Work Sans"/>
                      </a:endParaRPr>
                    </a:p>
                    <a:p>
                      <a:pPr indent="0" lvl="0" marL="0" rtl="0" algn="l">
                        <a:spcBef>
                          <a:spcPts val="0"/>
                        </a:spcBef>
                        <a:spcAft>
                          <a:spcPts val="0"/>
                        </a:spcAft>
                        <a:buNone/>
                      </a:pPr>
                      <a:r>
                        <a:t/>
                      </a:r>
                      <a:endParaRPr sz="700">
                        <a:latin typeface="Work Sans"/>
                        <a:ea typeface="Work Sans"/>
                        <a:cs typeface="Work Sans"/>
                        <a:sym typeface="Work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b="1" lang="en" sz="700">
                          <a:solidFill>
                            <a:srgbClr val="3C78D8"/>
                          </a:solidFill>
                          <a:latin typeface="Work Sans"/>
                          <a:ea typeface="Work Sans"/>
                          <a:cs typeface="Work Sans"/>
                          <a:sym typeface="Work Sans"/>
                        </a:rPr>
                        <a:t>Solution </a:t>
                      </a:r>
                      <a:endParaRPr b="1" sz="700">
                        <a:solidFill>
                          <a:srgbClr val="3C78D8"/>
                        </a:solidFill>
                        <a:latin typeface="Work Sans"/>
                        <a:ea typeface="Work Sans"/>
                        <a:cs typeface="Work Sans"/>
                        <a:sym typeface="Work Sans"/>
                      </a:endParaRPr>
                    </a:p>
                    <a:p>
                      <a:pPr indent="0" lvl="0" marL="0" rtl="0" algn="l">
                        <a:spcBef>
                          <a:spcPts val="0"/>
                        </a:spcBef>
                        <a:spcAft>
                          <a:spcPts val="0"/>
                        </a:spcAft>
                        <a:buNone/>
                      </a:pPr>
                      <a:r>
                        <a:t/>
                      </a:r>
                      <a:endParaRPr sz="700">
                        <a:latin typeface="Work Sans"/>
                        <a:ea typeface="Work Sans"/>
                        <a:cs typeface="Work Sans"/>
                        <a:sym typeface="Work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rowSpan="3">
                  <a:txBody>
                    <a:bodyPr/>
                    <a:lstStyle/>
                    <a:p>
                      <a:pPr indent="0" lvl="0" marL="0" rtl="0" algn="l">
                        <a:spcBef>
                          <a:spcPts val="0"/>
                        </a:spcBef>
                        <a:spcAft>
                          <a:spcPts val="0"/>
                        </a:spcAft>
                        <a:buNone/>
                      </a:pPr>
                      <a:r>
                        <a:rPr b="1" lang="en" sz="700">
                          <a:solidFill>
                            <a:srgbClr val="3C78D8"/>
                          </a:solidFill>
                          <a:latin typeface="Work Sans"/>
                          <a:ea typeface="Work Sans"/>
                          <a:cs typeface="Work Sans"/>
                          <a:sym typeface="Work Sans"/>
                        </a:rPr>
                        <a:t>Unique Value Proposition</a:t>
                      </a:r>
                      <a:endParaRPr b="1" sz="700">
                        <a:solidFill>
                          <a:srgbClr val="3C78D8"/>
                        </a:solidFill>
                        <a:latin typeface="Work Sans"/>
                        <a:ea typeface="Work Sans"/>
                        <a:cs typeface="Work Sans"/>
                        <a:sym typeface="Work Sans"/>
                      </a:endParaRPr>
                    </a:p>
                    <a:p>
                      <a:pPr indent="0" lvl="0" marL="0" rtl="0" algn="l">
                        <a:spcBef>
                          <a:spcPts val="0"/>
                        </a:spcBef>
                        <a:spcAft>
                          <a:spcPts val="0"/>
                        </a:spcAft>
                        <a:buNone/>
                      </a:pPr>
                      <a:r>
                        <a:t/>
                      </a:r>
                      <a:endParaRPr sz="700">
                        <a:latin typeface="Work Sans"/>
                        <a:ea typeface="Work Sans"/>
                        <a:cs typeface="Work Sans"/>
                        <a:sym typeface="Work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b="1" lang="en" sz="700">
                          <a:solidFill>
                            <a:srgbClr val="3C78D8"/>
                          </a:solidFill>
                          <a:latin typeface="Work Sans"/>
                          <a:ea typeface="Work Sans"/>
                          <a:cs typeface="Work Sans"/>
                          <a:sym typeface="Work Sans"/>
                        </a:rPr>
                        <a:t>Unfair Advantage </a:t>
                      </a:r>
                      <a:endParaRPr b="1" sz="700">
                        <a:solidFill>
                          <a:srgbClr val="3C78D8"/>
                        </a:solidFill>
                        <a:latin typeface="Work Sans"/>
                        <a:ea typeface="Work Sans"/>
                        <a:cs typeface="Work Sans"/>
                        <a:sym typeface="Work Sans"/>
                      </a:endParaRPr>
                    </a:p>
                    <a:p>
                      <a:pPr indent="0" lvl="0" marL="0" rtl="0" algn="l">
                        <a:spcBef>
                          <a:spcPts val="0"/>
                        </a:spcBef>
                        <a:spcAft>
                          <a:spcPts val="0"/>
                        </a:spcAft>
                        <a:buNone/>
                      </a:pPr>
                      <a:r>
                        <a:t/>
                      </a:r>
                      <a:endParaRPr sz="700">
                        <a:latin typeface="Work Sans"/>
                        <a:ea typeface="Work Sans"/>
                        <a:cs typeface="Work Sans"/>
                        <a:sym typeface="Work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rowSpan="2">
                  <a:txBody>
                    <a:bodyPr/>
                    <a:lstStyle/>
                    <a:p>
                      <a:pPr indent="0" lvl="0" marL="0" rtl="0" algn="l">
                        <a:spcBef>
                          <a:spcPts val="0"/>
                        </a:spcBef>
                        <a:spcAft>
                          <a:spcPts val="0"/>
                        </a:spcAft>
                        <a:buNone/>
                      </a:pPr>
                      <a:r>
                        <a:rPr b="1" lang="en" sz="700">
                          <a:solidFill>
                            <a:srgbClr val="3C78D8"/>
                          </a:solidFill>
                          <a:latin typeface="Work Sans"/>
                          <a:ea typeface="Work Sans"/>
                          <a:cs typeface="Work Sans"/>
                          <a:sym typeface="Work Sans"/>
                        </a:rPr>
                        <a:t>Customer Segments </a:t>
                      </a:r>
                      <a:endParaRPr b="1" sz="700">
                        <a:solidFill>
                          <a:srgbClr val="3C78D8"/>
                        </a:solidFill>
                        <a:latin typeface="Work Sans"/>
                        <a:ea typeface="Work Sans"/>
                        <a:cs typeface="Work Sans"/>
                        <a:sym typeface="Work Sans"/>
                      </a:endParaRPr>
                    </a:p>
                    <a:p>
                      <a:pPr indent="0" lvl="0" marL="0" rtl="0" algn="l">
                        <a:spcBef>
                          <a:spcPts val="0"/>
                        </a:spcBef>
                        <a:spcAft>
                          <a:spcPts val="0"/>
                        </a:spcAft>
                        <a:buNone/>
                      </a:pPr>
                      <a:r>
                        <a:t/>
                      </a:r>
                      <a:endParaRPr sz="700">
                        <a:latin typeface="Work Sans"/>
                        <a:ea typeface="Work Sans"/>
                        <a:cs typeface="Work Sans"/>
                        <a:sym typeface="Work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r h="668725">
                <a:tc vMerge="1"/>
                <a:tc>
                  <a:txBody>
                    <a:bodyPr/>
                    <a:lstStyle/>
                    <a:p>
                      <a:pPr indent="0" lvl="0" marL="0" rtl="0" algn="l">
                        <a:spcBef>
                          <a:spcPts val="0"/>
                        </a:spcBef>
                        <a:spcAft>
                          <a:spcPts val="0"/>
                        </a:spcAft>
                        <a:buNone/>
                      </a:pPr>
                      <a:r>
                        <a:rPr b="1" lang="en" sz="700">
                          <a:solidFill>
                            <a:srgbClr val="3C78D8"/>
                          </a:solidFill>
                          <a:latin typeface="Work Sans"/>
                          <a:ea typeface="Work Sans"/>
                          <a:cs typeface="Work Sans"/>
                          <a:sym typeface="Work Sans"/>
                        </a:rPr>
                        <a:t>Key Metrics </a:t>
                      </a:r>
                      <a:endParaRPr b="1" sz="700">
                        <a:solidFill>
                          <a:srgbClr val="3C78D8"/>
                        </a:solidFill>
                        <a:latin typeface="Work Sans"/>
                        <a:ea typeface="Work Sans"/>
                        <a:cs typeface="Work Sans"/>
                        <a:sym typeface="Work Sans"/>
                      </a:endParaRPr>
                    </a:p>
                    <a:p>
                      <a:pPr indent="0" lvl="0" marL="0" rtl="0" algn="l">
                        <a:spcBef>
                          <a:spcPts val="0"/>
                        </a:spcBef>
                        <a:spcAft>
                          <a:spcPts val="0"/>
                        </a:spcAft>
                        <a:buNone/>
                      </a:pPr>
                      <a:r>
                        <a:t/>
                      </a:r>
                      <a:endParaRPr sz="700">
                        <a:latin typeface="Work Sans"/>
                        <a:ea typeface="Work Sans"/>
                        <a:cs typeface="Work Sans"/>
                        <a:sym typeface="Work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vMerge="1"/>
                <a:tc>
                  <a:txBody>
                    <a:bodyPr/>
                    <a:lstStyle/>
                    <a:p>
                      <a:pPr indent="0" lvl="0" marL="0" rtl="0" algn="l">
                        <a:spcBef>
                          <a:spcPts val="0"/>
                        </a:spcBef>
                        <a:spcAft>
                          <a:spcPts val="0"/>
                        </a:spcAft>
                        <a:buNone/>
                      </a:pPr>
                      <a:r>
                        <a:rPr b="1" lang="en" sz="700">
                          <a:solidFill>
                            <a:srgbClr val="3C78D8"/>
                          </a:solidFill>
                          <a:latin typeface="Work Sans"/>
                          <a:ea typeface="Work Sans"/>
                          <a:cs typeface="Work Sans"/>
                          <a:sym typeface="Work Sans"/>
                        </a:rPr>
                        <a:t>Channels </a:t>
                      </a:r>
                      <a:endParaRPr b="1" sz="700">
                        <a:solidFill>
                          <a:srgbClr val="3C78D8"/>
                        </a:solidFill>
                        <a:latin typeface="Work Sans"/>
                        <a:ea typeface="Work Sans"/>
                        <a:cs typeface="Work Sans"/>
                        <a:sym typeface="Work Sans"/>
                      </a:endParaRPr>
                    </a:p>
                    <a:p>
                      <a:pPr indent="0" lvl="0" marL="0" rtl="0" algn="l">
                        <a:spcBef>
                          <a:spcPts val="0"/>
                        </a:spcBef>
                        <a:spcAft>
                          <a:spcPts val="0"/>
                        </a:spcAft>
                        <a:buNone/>
                      </a:pPr>
                      <a:r>
                        <a:t/>
                      </a:r>
                      <a:endParaRPr sz="700">
                        <a:latin typeface="Work Sans"/>
                        <a:ea typeface="Work Sans"/>
                        <a:cs typeface="Work Sans"/>
                        <a:sym typeface="Work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vMerge="1"/>
              </a:tr>
              <a:tr h="394100">
                <a:tc gridSpan="2">
                  <a:txBody>
                    <a:bodyPr/>
                    <a:lstStyle/>
                    <a:p>
                      <a:pPr indent="0" lvl="0" marL="0" rtl="0" algn="l">
                        <a:spcBef>
                          <a:spcPts val="0"/>
                        </a:spcBef>
                        <a:spcAft>
                          <a:spcPts val="0"/>
                        </a:spcAft>
                        <a:buNone/>
                      </a:pPr>
                      <a:r>
                        <a:rPr b="1" lang="en" sz="700">
                          <a:solidFill>
                            <a:srgbClr val="3C78D8"/>
                          </a:solidFill>
                          <a:latin typeface="Work Sans"/>
                          <a:ea typeface="Work Sans"/>
                          <a:cs typeface="Work Sans"/>
                          <a:sym typeface="Work Sans"/>
                        </a:rPr>
                        <a:t>Cost Structure </a:t>
                      </a:r>
                      <a:endParaRPr b="1" sz="700">
                        <a:solidFill>
                          <a:srgbClr val="3C78D8"/>
                        </a:solidFill>
                        <a:latin typeface="Work Sans"/>
                        <a:ea typeface="Work Sans"/>
                        <a:cs typeface="Work Sans"/>
                        <a:sym typeface="Work Sans"/>
                      </a:endParaRPr>
                    </a:p>
                    <a:p>
                      <a:pPr indent="0" lvl="0" marL="0" rtl="0" algn="l">
                        <a:spcBef>
                          <a:spcPts val="0"/>
                        </a:spcBef>
                        <a:spcAft>
                          <a:spcPts val="0"/>
                        </a:spcAft>
                        <a:buNone/>
                      </a:pPr>
                      <a:r>
                        <a:t/>
                      </a:r>
                      <a:endParaRPr sz="700">
                        <a:latin typeface="Work Sans"/>
                        <a:ea typeface="Work Sans"/>
                        <a:cs typeface="Work Sans"/>
                        <a:sym typeface="Work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hMerge="1"/>
                <a:tc vMerge="1"/>
                <a:tc gridSpan="2">
                  <a:txBody>
                    <a:bodyPr/>
                    <a:lstStyle/>
                    <a:p>
                      <a:pPr indent="0" lvl="0" marL="0" rtl="0" algn="l">
                        <a:spcBef>
                          <a:spcPts val="0"/>
                        </a:spcBef>
                        <a:spcAft>
                          <a:spcPts val="0"/>
                        </a:spcAft>
                        <a:buNone/>
                      </a:pPr>
                      <a:r>
                        <a:rPr b="1" lang="en" sz="700">
                          <a:solidFill>
                            <a:srgbClr val="3C78D8"/>
                          </a:solidFill>
                          <a:latin typeface="Work Sans"/>
                          <a:ea typeface="Work Sans"/>
                          <a:cs typeface="Work Sans"/>
                          <a:sym typeface="Work Sans"/>
                        </a:rPr>
                        <a:t>Revenue Streams</a:t>
                      </a:r>
                      <a:endParaRPr b="1" sz="700">
                        <a:solidFill>
                          <a:srgbClr val="3C78D8"/>
                        </a:solidFill>
                        <a:latin typeface="Work Sans"/>
                        <a:ea typeface="Work Sans"/>
                        <a:cs typeface="Work Sans"/>
                        <a:sym typeface="Work Sans"/>
                      </a:endParaRPr>
                    </a:p>
                    <a:p>
                      <a:pPr indent="0" lvl="0" marL="0" rtl="0" algn="l">
                        <a:spcBef>
                          <a:spcPts val="0"/>
                        </a:spcBef>
                        <a:spcAft>
                          <a:spcPts val="0"/>
                        </a:spcAft>
                        <a:buNone/>
                      </a:pPr>
                      <a:r>
                        <a:t/>
                      </a:r>
                      <a:endParaRPr sz="700">
                        <a:latin typeface="Work Sans"/>
                        <a:ea typeface="Work Sans"/>
                        <a:cs typeface="Work Sans"/>
                        <a:sym typeface="Work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hMerge="1"/>
              </a:tr>
            </a:tbl>
          </a:graphicData>
        </a:graphic>
      </p:graphicFrame>
      <p:sp>
        <p:nvSpPr>
          <p:cNvPr id="19" name="Google Shape;19;p3"/>
          <p:cNvSpPr/>
          <p:nvPr/>
        </p:nvSpPr>
        <p:spPr>
          <a:xfrm>
            <a:off x="4364450" y="978190"/>
            <a:ext cx="378600" cy="365700"/>
          </a:xfrm>
          <a:prstGeom prst="ellipse">
            <a:avLst/>
          </a:prstGeom>
          <a:solidFill>
            <a:srgbClr val="FFFFFF"/>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000">
                <a:latin typeface="IBM Plex Sans"/>
                <a:ea typeface="IBM Plex Sans"/>
                <a:cs typeface="IBM Plex Sans"/>
                <a:sym typeface="IBM Plex Sans"/>
              </a:rPr>
              <a:t>1</a:t>
            </a:r>
            <a:endParaRPr b="1" sz="1000">
              <a:latin typeface="IBM Plex Sans"/>
              <a:ea typeface="IBM Plex Sans"/>
              <a:cs typeface="IBM Plex Sans"/>
              <a:sym typeface="IBM Plex Sans"/>
            </a:endParaRPr>
          </a:p>
        </p:txBody>
      </p:sp>
      <p:sp>
        <p:nvSpPr>
          <p:cNvPr id="20" name="Google Shape;20;p3"/>
          <p:cNvSpPr/>
          <p:nvPr/>
        </p:nvSpPr>
        <p:spPr>
          <a:xfrm>
            <a:off x="4364438" y="3151125"/>
            <a:ext cx="378600" cy="365700"/>
          </a:xfrm>
          <a:prstGeom prst="ellipse">
            <a:avLst/>
          </a:prstGeom>
          <a:solidFill>
            <a:srgbClr val="FFFFFF"/>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000">
                <a:latin typeface="IBM Plex Sans"/>
                <a:ea typeface="IBM Plex Sans"/>
                <a:cs typeface="IBM Plex Sans"/>
                <a:sym typeface="IBM Plex Sans"/>
              </a:rPr>
              <a:t>4</a:t>
            </a:r>
            <a:endParaRPr b="1" sz="1000">
              <a:latin typeface="IBM Plex Sans"/>
              <a:ea typeface="IBM Plex Sans"/>
              <a:cs typeface="IBM Plex Sans"/>
              <a:sym typeface="IBM Plex Sans"/>
            </a:endParaRPr>
          </a:p>
        </p:txBody>
      </p:sp>
      <p:sp>
        <p:nvSpPr>
          <p:cNvPr id="21" name="Google Shape;21;p3"/>
          <p:cNvSpPr/>
          <p:nvPr/>
        </p:nvSpPr>
        <p:spPr>
          <a:xfrm>
            <a:off x="9579050" y="3151125"/>
            <a:ext cx="378600" cy="365700"/>
          </a:xfrm>
          <a:prstGeom prst="ellipse">
            <a:avLst/>
          </a:prstGeom>
          <a:solidFill>
            <a:srgbClr val="FFFFFF"/>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000">
                <a:latin typeface="IBM Plex Sans"/>
                <a:ea typeface="IBM Plex Sans"/>
                <a:cs typeface="IBM Plex Sans"/>
                <a:sym typeface="IBM Plex Sans"/>
              </a:rPr>
              <a:t>5</a:t>
            </a:r>
            <a:endParaRPr b="1" sz="1000">
              <a:latin typeface="IBM Plex Sans"/>
              <a:ea typeface="IBM Plex Sans"/>
              <a:cs typeface="IBM Plex Sans"/>
              <a:sym typeface="IBM Plex Sans"/>
            </a:endParaRPr>
          </a:p>
        </p:txBody>
      </p:sp>
      <p:sp>
        <p:nvSpPr>
          <p:cNvPr id="22" name="Google Shape;22;p3"/>
          <p:cNvSpPr/>
          <p:nvPr/>
        </p:nvSpPr>
        <p:spPr>
          <a:xfrm>
            <a:off x="9579050" y="978190"/>
            <a:ext cx="378600" cy="365700"/>
          </a:xfrm>
          <a:prstGeom prst="ellipse">
            <a:avLst/>
          </a:prstGeom>
          <a:solidFill>
            <a:srgbClr val="FFFFFF"/>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000">
                <a:latin typeface="IBM Plex Sans"/>
                <a:ea typeface="IBM Plex Sans"/>
                <a:cs typeface="IBM Plex Sans"/>
                <a:sym typeface="IBM Plex Sans"/>
              </a:rPr>
              <a:t>2</a:t>
            </a:r>
            <a:endParaRPr b="1" sz="1000">
              <a:latin typeface="IBM Plex Sans"/>
              <a:ea typeface="IBM Plex Sans"/>
              <a:cs typeface="IBM Plex Sans"/>
              <a:sym typeface="IBM Plex Sans"/>
            </a:endParaRPr>
          </a:p>
        </p:txBody>
      </p:sp>
      <p:sp>
        <p:nvSpPr>
          <p:cNvPr id="23" name="Google Shape;23;p3"/>
          <p:cNvSpPr/>
          <p:nvPr/>
        </p:nvSpPr>
        <p:spPr>
          <a:xfrm>
            <a:off x="4364438" y="5159300"/>
            <a:ext cx="378600" cy="365700"/>
          </a:xfrm>
          <a:prstGeom prst="ellipse">
            <a:avLst/>
          </a:prstGeom>
          <a:solidFill>
            <a:srgbClr val="FFFFFF"/>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000">
                <a:latin typeface="IBM Plex Sans"/>
                <a:ea typeface="IBM Plex Sans"/>
                <a:cs typeface="IBM Plex Sans"/>
                <a:sym typeface="IBM Plex Sans"/>
              </a:rPr>
              <a:t>7</a:t>
            </a:r>
            <a:endParaRPr b="1" sz="1000">
              <a:latin typeface="IBM Plex Sans"/>
              <a:ea typeface="IBM Plex Sans"/>
              <a:cs typeface="IBM Plex Sans"/>
              <a:sym typeface="IBM Plex Sans"/>
            </a:endParaRPr>
          </a:p>
        </p:txBody>
      </p:sp>
      <p:sp>
        <p:nvSpPr>
          <p:cNvPr id="24" name="Google Shape;24;p3"/>
          <p:cNvSpPr/>
          <p:nvPr/>
        </p:nvSpPr>
        <p:spPr>
          <a:xfrm>
            <a:off x="9579038" y="5159300"/>
            <a:ext cx="378600" cy="365700"/>
          </a:xfrm>
          <a:prstGeom prst="ellipse">
            <a:avLst/>
          </a:prstGeom>
          <a:solidFill>
            <a:srgbClr val="FFFFFF"/>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000">
                <a:latin typeface="IBM Plex Sans"/>
                <a:ea typeface="IBM Plex Sans"/>
                <a:cs typeface="IBM Plex Sans"/>
                <a:sym typeface="IBM Plex Sans"/>
              </a:rPr>
              <a:t>6</a:t>
            </a:r>
            <a:endParaRPr b="1" sz="1000">
              <a:latin typeface="IBM Plex Sans"/>
              <a:ea typeface="IBM Plex Sans"/>
              <a:cs typeface="IBM Plex Sans"/>
              <a:sym typeface="IBM Plex Sans"/>
            </a:endParaRPr>
          </a:p>
        </p:txBody>
      </p:sp>
      <p:sp>
        <p:nvSpPr>
          <p:cNvPr id="25" name="Google Shape;25;p3"/>
          <p:cNvSpPr txBox="1"/>
          <p:nvPr/>
        </p:nvSpPr>
        <p:spPr>
          <a:xfrm>
            <a:off x="3859239" y="1303769"/>
            <a:ext cx="1389000" cy="700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100">
                <a:solidFill>
                  <a:srgbClr val="3C78D8"/>
                </a:solidFill>
                <a:latin typeface="IBM Plex Sans"/>
                <a:ea typeface="IBM Plex Sans"/>
                <a:cs typeface="IBM Plex Sans"/>
                <a:sym typeface="IBM Plex Sans"/>
              </a:rPr>
              <a:t>Problem</a:t>
            </a:r>
            <a:endParaRPr b="1" sz="1100">
              <a:solidFill>
                <a:srgbClr val="3C78D8"/>
              </a:solidFill>
              <a:latin typeface="IBM Plex Sans"/>
              <a:ea typeface="IBM Plex Sans"/>
              <a:cs typeface="IBM Plex Sans"/>
              <a:sym typeface="IBM Plex Sans"/>
            </a:endParaRPr>
          </a:p>
          <a:p>
            <a:pPr indent="0" lvl="0" marL="0" rtl="0" algn="ctr">
              <a:spcBef>
                <a:spcPts val="0"/>
              </a:spcBef>
              <a:spcAft>
                <a:spcPts val="0"/>
              </a:spcAft>
              <a:buNone/>
            </a:pPr>
            <a:r>
              <a:rPr b="1" lang="en" sz="900">
                <a:solidFill>
                  <a:schemeClr val="dk1"/>
                </a:solidFill>
                <a:latin typeface="IBM Plex Sans"/>
                <a:ea typeface="IBM Plex Sans"/>
                <a:cs typeface="IBM Plex Sans"/>
                <a:sym typeface="IBM Plex Sans"/>
              </a:rPr>
              <a:t>Note down: </a:t>
            </a:r>
            <a:r>
              <a:rPr lang="en" sz="900">
                <a:solidFill>
                  <a:schemeClr val="dk1"/>
                </a:solidFill>
                <a:latin typeface="IBM Plex Sans Light"/>
                <a:ea typeface="IBM Plex Sans Light"/>
                <a:cs typeface="IBM Plex Sans Light"/>
                <a:sym typeface="IBM Plex Sans Light"/>
              </a:rPr>
              <a:t>The top 1-3 fundamental problems for your customers/ users.</a:t>
            </a:r>
            <a:endParaRPr sz="900">
              <a:solidFill>
                <a:schemeClr val="dk1"/>
              </a:solidFill>
              <a:latin typeface="IBM Plex Sans Light"/>
              <a:ea typeface="IBM Plex Sans Light"/>
              <a:cs typeface="IBM Plex Sans Light"/>
              <a:sym typeface="IBM Plex Sans Light"/>
            </a:endParaRPr>
          </a:p>
          <a:p>
            <a:pPr indent="0" lvl="0" marL="0" rtl="0" algn="ctr">
              <a:spcBef>
                <a:spcPts val="0"/>
              </a:spcBef>
              <a:spcAft>
                <a:spcPts val="0"/>
              </a:spcAft>
              <a:buNone/>
            </a:pPr>
            <a:r>
              <a:t/>
            </a:r>
            <a:endParaRPr sz="900">
              <a:solidFill>
                <a:schemeClr val="dk1"/>
              </a:solidFill>
              <a:latin typeface="IBM Plex Sans Light"/>
              <a:ea typeface="IBM Plex Sans Light"/>
              <a:cs typeface="IBM Plex Sans Light"/>
              <a:sym typeface="IBM Plex Sans Light"/>
            </a:endParaRPr>
          </a:p>
          <a:p>
            <a:pPr indent="0" lvl="0" marL="0" rtl="0" algn="ctr">
              <a:spcBef>
                <a:spcPts val="0"/>
              </a:spcBef>
              <a:spcAft>
                <a:spcPts val="0"/>
              </a:spcAft>
              <a:buClr>
                <a:schemeClr val="dk1"/>
              </a:buClr>
              <a:buSzPts val="1100"/>
              <a:buFont typeface="Arial"/>
              <a:buNone/>
            </a:pPr>
            <a:r>
              <a:rPr b="1" lang="en" sz="800">
                <a:solidFill>
                  <a:srgbClr val="3C78D8"/>
                </a:solidFill>
                <a:latin typeface="IBM Plex Sans"/>
                <a:ea typeface="IBM Plex Sans"/>
                <a:cs typeface="IBM Plex Sans"/>
                <a:sym typeface="IBM Plex Sans"/>
              </a:rPr>
              <a:t>Assess: </a:t>
            </a:r>
            <a:r>
              <a:rPr lang="en" sz="800">
                <a:solidFill>
                  <a:srgbClr val="3C78D8"/>
                </a:solidFill>
                <a:latin typeface="IBM Plex Sans"/>
                <a:ea typeface="IBM Plex Sans"/>
                <a:cs typeface="IBM Plex Sans"/>
                <a:sym typeface="IBM Plex Sans"/>
              </a:rPr>
              <a:t>How well do you understand these problems? What is your top priority?</a:t>
            </a:r>
            <a:endParaRPr sz="900">
              <a:solidFill>
                <a:schemeClr val="dk1"/>
              </a:solidFill>
              <a:latin typeface="IBM Plex Sans"/>
              <a:ea typeface="IBM Plex Sans"/>
              <a:cs typeface="IBM Plex Sans"/>
              <a:sym typeface="IBM Plex Sans"/>
            </a:endParaRPr>
          </a:p>
          <a:p>
            <a:pPr indent="0" lvl="0" marL="0" rtl="0" algn="ctr">
              <a:spcBef>
                <a:spcPts val="0"/>
              </a:spcBef>
              <a:spcAft>
                <a:spcPts val="0"/>
              </a:spcAft>
              <a:buNone/>
            </a:pPr>
            <a:r>
              <a:t/>
            </a:r>
            <a:endParaRPr sz="900">
              <a:solidFill>
                <a:schemeClr val="dk1"/>
              </a:solidFill>
              <a:latin typeface="IBM Plex Sans Light"/>
              <a:ea typeface="IBM Plex Sans Light"/>
              <a:cs typeface="IBM Plex Sans Light"/>
              <a:sym typeface="IBM Plex Sans Light"/>
            </a:endParaRPr>
          </a:p>
          <a:p>
            <a:pPr indent="0" lvl="0" marL="0" rtl="0" algn="ctr">
              <a:spcBef>
                <a:spcPts val="0"/>
              </a:spcBef>
              <a:spcAft>
                <a:spcPts val="0"/>
              </a:spcAft>
              <a:buNone/>
            </a:pPr>
            <a:r>
              <a:t/>
            </a:r>
            <a:endParaRPr sz="1000">
              <a:solidFill>
                <a:schemeClr val="dk1"/>
              </a:solidFill>
              <a:latin typeface="IBM Plex Sans Light"/>
              <a:ea typeface="IBM Plex Sans Light"/>
              <a:cs typeface="IBM Plex Sans Light"/>
              <a:sym typeface="IBM Plex Sans Light"/>
            </a:endParaRPr>
          </a:p>
        </p:txBody>
      </p:sp>
      <p:sp>
        <p:nvSpPr>
          <p:cNvPr id="26" name="Google Shape;26;p3"/>
          <p:cNvSpPr txBox="1"/>
          <p:nvPr/>
        </p:nvSpPr>
        <p:spPr>
          <a:xfrm>
            <a:off x="3859239" y="3496648"/>
            <a:ext cx="1389000" cy="700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100">
                <a:solidFill>
                  <a:srgbClr val="3C78D8"/>
                </a:solidFill>
                <a:latin typeface="IBM Plex Sans"/>
                <a:ea typeface="IBM Plex Sans"/>
                <a:cs typeface="IBM Plex Sans"/>
                <a:sym typeface="IBM Plex Sans"/>
              </a:rPr>
              <a:t>Solution</a:t>
            </a:r>
            <a:endParaRPr sz="1000">
              <a:solidFill>
                <a:schemeClr val="dk1"/>
              </a:solidFill>
              <a:latin typeface="IBM Plex Sans Light"/>
              <a:ea typeface="IBM Plex Sans Light"/>
              <a:cs typeface="IBM Plex Sans Light"/>
              <a:sym typeface="IBM Plex Sans Light"/>
            </a:endParaRPr>
          </a:p>
          <a:p>
            <a:pPr indent="0" lvl="0" marL="0" rtl="0" algn="ctr">
              <a:spcBef>
                <a:spcPts val="0"/>
              </a:spcBef>
              <a:spcAft>
                <a:spcPts val="0"/>
              </a:spcAft>
              <a:buClr>
                <a:schemeClr val="dk1"/>
              </a:buClr>
              <a:buSzPts val="1100"/>
              <a:buFont typeface="Arial"/>
              <a:buNone/>
            </a:pPr>
            <a:r>
              <a:rPr b="1" lang="en" sz="900">
                <a:solidFill>
                  <a:schemeClr val="dk1"/>
                </a:solidFill>
                <a:latin typeface="IBM Plex Sans"/>
                <a:ea typeface="IBM Plex Sans"/>
                <a:cs typeface="IBM Plex Sans"/>
                <a:sym typeface="IBM Plex Sans"/>
              </a:rPr>
              <a:t>Note down: </a:t>
            </a:r>
            <a:r>
              <a:rPr lang="en" sz="900">
                <a:solidFill>
                  <a:schemeClr val="dk1"/>
                </a:solidFill>
                <a:latin typeface="IBM Plex Sans Light"/>
                <a:ea typeface="IBM Plex Sans Light"/>
                <a:cs typeface="IBM Plex Sans Light"/>
                <a:sym typeface="IBM Plex Sans Light"/>
              </a:rPr>
              <a:t>The solutions proposed by you to these problems.</a:t>
            </a:r>
            <a:endParaRPr sz="900">
              <a:solidFill>
                <a:schemeClr val="dk1"/>
              </a:solidFill>
              <a:latin typeface="IBM Plex Sans Light"/>
              <a:ea typeface="IBM Plex Sans Light"/>
              <a:cs typeface="IBM Plex Sans Light"/>
              <a:sym typeface="IBM Plex Sans Light"/>
            </a:endParaRPr>
          </a:p>
          <a:p>
            <a:pPr indent="0" lvl="0" marL="0" rtl="0" algn="ctr">
              <a:spcBef>
                <a:spcPts val="0"/>
              </a:spcBef>
              <a:spcAft>
                <a:spcPts val="0"/>
              </a:spcAft>
              <a:buClr>
                <a:schemeClr val="dk1"/>
              </a:buClr>
              <a:buSzPts val="1100"/>
              <a:buFont typeface="Arial"/>
              <a:buNone/>
            </a:pPr>
            <a:r>
              <a:t/>
            </a:r>
            <a:endParaRPr sz="900">
              <a:solidFill>
                <a:schemeClr val="dk1"/>
              </a:solidFill>
              <a:latin typeface="IBM Plex Sans Light"/>
              <a:ea typeface="IBM Plex Sans Light"/>
              <a:cs typeface="IBM Plex Sans Light"/>
              <a:sym typeface="IBM Plex Sans Light"/>
            </a:endParaRPr>
          </a:p>
          <a:p>
            <a:pPr indent="0" lvl="0" marL="0" rtl="0" algn="ctr">
              <a:spcBef>
                <a:spcPts val="0"/>
              </a:spcBef>
              <a:spcAft>
                <a:spcPts val="0"/>
              </a:spcAft>
              <a:buClr>
                <a:schemeClr val="dk1"/>
              </a:buClr>
              <a:buSzPts val="1100"/>
              <a:buFont typeface="Arial"/>
              <a:buNone/>
            </a:pPr>
            <a:r>
              <a:rPr b="1" lang="en" sz="800">
                <a:solidFill>
                  <a:srgbClr val="3C78D8"/>
                </a:solidFill>
                <a:latin typeface="IBM Plex Sans"/>
                <a:ea typeface="IBM Plex Sans"/>
                <a:cs typeface="IBM Plex Sans"/>
                <a:sym typeface="IBM Plex Sans"/>
              </a:rPr>
              <a:t>Assess: </a:t>
            </a:r>
            <a:r>
              <a:rPr lang="en" sz="800">
                <a:solidFill>
                  <a:srgbClr val="3C78D8"/>
                </a:solidFill>
                <a:latin typeface="IBM Plex Sans"/>
                <a:ea typeface="IBM Plex Sans"/>
                <a:cs typeface="IBM Plex Sans"/>
                <a:sym typeface="IBM Plex Sans"/>
              </a:rPr>
              <a:t>How confident are you of your solution? What is your top priority?</a:t>
            </a:r>
            <a:endParaRPr sz="1000">
              <a:solidFill>
                <a:schemeClr val="dk1"/>
              </a:solidFill>
              <a:latin typeface="IBM Plex Sans Light"/>
              <a:ea typeface="IBM Plex Sans Light"/>
              <a:cs typeface="IBM Plex Sans Light"/>
              <a:sym typeface="IBM Plex Sans Light"/>
            </a:endParaRPr>
          </a:p>
          <a:p>
            <a:pPr indent="0" lvl="0" marL="0" rtl="0" algn="ctr">
              <a:spcBef>
                <a:spcPts val="0"/>
              </a:spcBef>
              <a:spcAft>
                <a:spcPts val="0"/>
              </a:spcAft>
              <a:buNone/>
            </a:pPr>
            <a:r>
              <a:t/>
            </a:r>
            <a:endParaRPr sz="1000">
              <a:solidFill>
                <a:schemeClr val="dk1"/>
              </a:solidFill>
              <a:latin typeface="IBM Plex Sans Light"/>
              <a:ea typeface="IBM Plex Sans Light"/>
              <a:cs typeface="IBM Plex Sans Light"/>
              <a:sym typeface="IBM Plex Sans Light"/>
            </a:endParaRPr>
          </a:p>
        </p:txBody>
      </p:sp>
      <p:sp>
        <p:nvSpPr>
          <p:cNvPr id="27" name="Google Shape;27;p3"/>
          <p:cNvSpPr txBox="1"/>
          <p:nvPr/>
        </p:nvSpPr>
        <p:spPr>
          <a:xfrm>
            <a:off x="3859239" y="5490970"/>
            <a:ext cx="1389000" cy="700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100">
                <a:solidFill>
                  <a:srgbClr val="3C78D8"/>
                </a:solidFill>
                <a:latin typeface="IBM Plex Sans"/>
                <a:ea typeface="IBM Plex Sans"/>
                <a:cs typeface="IBM Plex Sans"/>
                <a:sym typeface="IBM Plex Sans"/>
              </a:rPr>
              <a:t>Cost Structure</a:t>
            </a:r>
            <a:endParaRPr sz="1000">
              <a:solidFill>
                <a:schemeClr val="dk1"/>
              </a:solidFill>
              <a:latin typeface="IBM Plex Sans Light"/>
              <a:ea typeface="IBM Plex Sans Light"/>
              <a:cs typeface="IBM Plex Sans Light"/>
              <a:sym typeface="IBM Plex Sans Light"/>
            </a:endParaRPr>
          </a:p>
          <a:p>
            <a:pPr indent="0" lvl="0" marL="0" marR="0" rtl="0" algn="ctr">
              <a:lnSpc>
                <a:spcPct val="100000"/>
              </a:lnSpc>
              <a:spcBef>
                <a:spcPts val="0"/>
              </a:spcBef>
              <a:spcAft>
                <a:spcPts val="0"/>
              </a:spcAft>
              <a:buClr>
                <a:srgbClr val="000000"/>
              </a:buClr>
              <a:buSzPts val="1100"/>
              <a:buFont typeface="Arial"/>
              <a:buNone/>
            </a:pPr>
            <a:r>
              <a:rPr b="1" lang="en" sz="900">
                <a:solidFill>
                  <a:schemeClr val="dk1"/>
                </a:solidFill>
                <a:latin typeface="IBM Plex Sans"/>
                <a:ea typeface="IBM Plex Sans"/>
                <a:cs typeface="IBM Plex Sans"/>
                <a:sym typeface="IBM Plex Sans"/>
              </a:rPr>
              <a:t>Note down: </a:t>
            </a:r>
            <a:r>
              <a:rPr lang="en" sz="900">
                <a:solidFill>
                  <a:schemeClr val="dk1"/>
                </a:solidFill>
                <a:latin typeface="IBM Plex Sans Light"/>
                <a:ea typeface="IBM Plex Sans Light"/>
                <a:cs typeface="IBM Plex Sans Light"/>
                <a:sym typeface="IBM Plex Sans Light"/>
              </a:rPr>
              <a:t>Your fixed and variable costs.</a:t>
            </a:r>
            <a:endParaRPr sz="900">
              <a:solidFill>
                <a:schemeClr val="dk1"/>
              </a:solidFill>
              <a:latin typeface="IBM Plex Sans Light"/>
              <a:ea typeface="IBM Plex Sans Light"/>
              <a:cs typeface="IBM Plex Sans Light"/>
              <a:sym typeface="IBM Plex Sans Light"/>
            </a:endParaRPr>
          </a:p>
          <a:p>
            <a:pPr indent="0" lvl="0" marL="0" marR="0" rtl="0" algn="ctr">
              <a:lnSpc>
                <a:spcPct val="100000"/>
              </a:lnSpc>
              <a:spcBef>
                <a:spcPts val="0"/>
              </a:spcBef>
              <a:spcAft>
                <a:spcPts val="0"/>
              </a:spcAft>
              <a:buClr>
                <a:srgbClr val="000000"/>
              </a:buClr>
              <a:buSzPts val="1100"/>
              <a:buFont typeface="Arial"/>
              <a:buNone/>
            </a:pPr>
            <a:r>
              <a:t/>
            </a:r>
            <a:endParaRPr sz="900">
              <a:solidFill>
                <a:schemeClr val="dk1"/>
              </a:solidFill>
              <a:latin typeface="IBM Plex Sans Light"/>
              <a:ea typeface="IBM Plex Sans Light"/>
              <a:cs typeface="IBM Plex Sans Light"/>
              <a:sym typeface="IBM Plex Sans Light"/>
            </a:endParaRPr>
          </a:p>
          <a:p>
            <a:pPr indent="0" lvl="0" marL="0" rtl="0" algn="ctr">
              <a:spcBef>
                <a:spcPts val="0"/>
              </a:spcBef>
              <a:spcAft>
                <a:spcPts val="0"/>
              </a:spcAft>
              <a:buClr>
                <a:schemeClr val="dk1"/>
              </a:buClr>
              <a:buSzPts val="1100"/>
              <a:buFont typeface="Arial"/>
              <a:buNone/>
            </a:pPr>
            <a:r>
              <a:rPr b="1" lang="en" sz="800">
                <a:solidFill>
                  <a:srgbClr val="3C78D8"/>
                </a:solidFill>
                <a:latin typeface="IBM Plex Sans"/>
                <a:ea typeface="IBM Plex Sans"/>
                <a:cs typeface="IBM Plex Sans"/>
                <a:sym typeface="IBM Plex Sans"/>
              </a:rPr>
              <a:t>Assess: </a:t>
            </a:r>
            <a:r>
              <a:rPr lang="en" sz="800">
                <a:solidFill>
                  <a:srgbClr val="3C78D8"/>
                </a:solidFill>
                <a:latin typeface="IBM Plex Sans"/>
                <a:ea typeface="IBM Plex Sans"/>
                <a:cs typeface="IBM Plex Sans"/>
                <a:sym typeface="IBM Plex Sans"/>
              </a:rPr>
              <a:t>Are you comfortable about your cost structure? What is your top priority?</a:t>
            </a:r>
            <a:endParaRPr sz="1000">
              <a:solidFill>
                <a:schemeClr val="dk1"/>
              </a:solidFill>
              <a:latin typeface="IBM Plex Sans Light"/>
              <a:ea typeface="IBM Plex Sans Light"/>
              <a:cs typeface="IBM Plex Sans Light"/>
              <a:sym typeface="IBM Plex Sans Light"/>
            </a:endParaRPr>
          </a:p>
          <a:p>
            <a:pPr indent="0" lvl="0" marL="0" rtl="0" algn="ctr">
              <a:spcBef>
                <a:spcPts val="0"/>
              </a:spcBef>
              <a:spcAft>
                <a:spcPts val="0"/>
              </a:spcAft>
              <a:buNone/>
            </a:pPr>
            <a:r>
              <a:t/>
            </a:r>
            <a:endParaRPr sz="1000">
              <a:solidFill>
                <a:schemeClr val="dk1"/>
              </a:solidFill>
              <a:latin typeface="IBM Plex Sans Light"/>
              <a:ea typeface="IBM Plex Sans Light"/>
              <a:cs typeface="IBM Plex Sans Light"/>
              <a:sym typeface="IBM Plex Sans Light"/>
            </a:endParaRPr>
          </a:p>
        </p:txBody>
      </p:sp>
      <p:sp>
        <p:nvSpPr>
          <p:cNvPr id="28" name="Google Shape;28;p3"/>
          <p:cNvSpPr txBox="1"/>
          <p:nvPr/>
        </p:nvSpPr>
        <p:spPr>
          <a:xfrm>
            <a:off x="9073852" y="1303769"/>
            <a:ext cx="1389000" cy="700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100">
                <a:solidFill>
                  <a:srgbClr val="3C78D8"/>
                </a:solidFill>
                <a:latin typeface="Work Sans"/>
                <a:ea typeface="Work Sans"/>
                <a:cs typeface="Work Sans"/>
                <a:sym typeface="Work Sans"/>
              </a:rPr>
              <a:t>Customer Segments </a:t>
            </a:r>
            <a:endParaRPr b="1" sz="1100">
              <a:solidFill>
                <a:srgbClr val="3C78D8"/>
              </a:solidFill>
              <a:latin typeface="Work Sans"/>
              <a:ea typeface="Work Sans"/>
              <a:cs typeface="Work Sans"/>
              <a:sym typeface="Work Sans"/>
            </a:endParaRPr>
          </a:p>
          <a:p>
            <a:pPr indent="0" lvl="0" marL="0" rtl="0" algn="ctr">
              <a:spcBef>
                <a:spcPts val="0"/>
              </a:spcBef>
              <a:spcAft>
                <a:spcPts val="0"/>
              </a:spcAft>
              <a:buClr>
                <a:schemeClr val="dk1"/>
              </a:buClr>
              <a:buSzPts val="1100"/>
              <a:buFont typeface="Arial"/>
              <a:buNone/>
            </a:pPr>
            <a:r>
              <a:rPr b="1" lang="en" sz="900">
                <a:solidFill>
                  <a:schemeClr val="dk1"/>
                </a:solidFill>
                <a:latin typeface="IBM Plex Sans"/>
                <a:ea typeface="IBM Plex Sans"/>
                <a:cs typeface="IBM Plex Sans"/>
                <a:sym typeface="IBM Plex Sans"/>
              </a:rPr>
              <a:t>Write down: </a:t>
            </a:r>
            <a:r>
              <a:rPr lang="en" sz="900">
                <a:solidFill>
                  <a:schemeClr val="dk1"/>
                </a:solidFill>
                <a:latin typeface="IBM Plex Sans Light"/>
                <a:ea typeface="IBM Plex Sans Light"/>
                <a:cs typeface="IBM Plex Sans Light"/>
                <a:sym typeface="IBM Plex Sans Light"/>
              </a:rPr>
              <a:t>The profile of your customer / user segments. </a:t>
            </a:r>
            <a:endParaRPr sz="900">
              <a:solidFill>
                <a:schemeClr val="dk1"/>
              </a:solidFill>
              <a:latin typeface="IBM Plex Sans Light"/>
              <a:ea typeface="IBM Plex Sans Light"/>
              <a:cs typeface="IBM Plex Sans Light"/>
              <a:sym typeface="IBM Plex Sans Light"/>
            </a:endParaRPr>
          </a:p>
          <a:p>
            <a:pPr indent="0" lvl="0" marL="0" rtl="0" algn="ctr">
              <a:spcBef>
                <a:spcPts val="0"/>
              </a:spcBef>
              <a:spcAft>
                <a:spcPts val="0"/>
              </a:spcAft>
              <a:buClr>
                <a:schemeClr val="dk1"/>
              </a:buClr>
              <a:buSzPts val="1100"/>
              <a:buFont typeface="Arial"/>
              <a:buNone/>
            </a:pPr>
            <a:r>
              <a:t/>
            </a:r>
            <a:endParaRPr sz="900">
              <a:solidFill>
                <a:schemeClr val="dk1"/>
              </a:solidFill>
              <a:latin typeface="IBM Plex Sans Light"/>
              <a:ea typeface="IBM Plex Sans Light"/>
              <a:cs typeface="IBM Plex Sans Light"/>
              <a:sym typeface="IBM Plex Sans Light"/>
            </a:endParaRPr>
          </a:p>
          <a:p>
            <a:pPr indent="0" lvl="0" marL="0" rtl="0" algn="ctr">
              <a:spcBef>
                <a:spcPts val="0"/>
              </a:spcBef>
              <a:spcAft>
                <a:spcPts val="0"/>
              </a:spcAft>
              <a:buClr>
                <a:schemeClr val="dk1"/>
              </a:buClr>
              <a:buSzPts val="1100"/>
              <a:buFont typeface="Arial"/>
              <a:buNone/>
            </a:pPr>
            <a:r>
              <a:rPr b="1" lang="en" sz="800">
                <a:solidFill>
                  <a:srgbClr val="3C78D8"/>
                </a:solidFill>
                <a:latin typeface="IBM Plex Sans"/>
                <a:ea typeface="IBM Plex Sans"/>
                <a:cs typeface="IBM Plex Sans"/>
                <a:sym typeface="IBM Plex Sans"/>
              </a:rPr>
              <a:t>Assess: </a:t>
            </a:r>
            <a:r>
              <a:rPr lang="en" sz="800">
                <a:solidFill>
                  <a:srgbClr val="3C78D8"/>
                </a:solidFill>
                <a:latin typeface="IBM Plex Sans"/>
                <a:ea typeface="IBM Plex Sans"/>
                <a:cs typeface="IBM Plex Sans"/>
                <a:sym typeface="IBM Plex Sans"/>
              </a:rPr>
              <a:t>How well do you understand these segments? What is your top priority?</a:t>
            </a:r>
            <a:endParaRPr sz="1000">
              <a:solidFill>
                <a:schemeClr val="dk1"/>
              </a:solidFill>
              <a:latin typeface="IBM Plex Sans Light"/>
              <a:ea typeface="IBM Plex Sans Light"/>
              <a:cs typeface="IBM Plex Sans Light"/>
              <a:sym typeface="IBM Plex Sans Light"/>
            </a:endParaRPr>
          </a:p>
          <a:p>
            <a:pPr indent="0" lvl="0" marL="0" rtl="0" algn="ctr">
              <a:spcBef>
                <a:spcPts val="0"/>
              </a:spcBef>
              <a:spcAft>
                <a:spcPts val="0"/>
              </a:spcAft>
              <a:buNone/>
            </a:pPr>
            <a:r>
              <a:t/>
            </a:r>
            <a:endParaRPr sz="1000">
              <a:solidFill>
                <a:schemeClr val="dk1"/>
              </a:solidFill>
              <a:latin typeface="IBM Plex Sans Light"/>
              <a:ea typeface="IBM Plex Sans Light"/>
              <a:cs typeface="IBM Plex Sans Light"/>
              <a:sym typeface="IBM Plex Sans Light"/>
            </a:endParaRPr>
          </a:p>
        </p:txBody>
      </p:sp>
      <p:sp>
        <p:nvSpPr>
          <p:cNvPr id="29" name="Google Shape;29;p3"/>
          <p:cNvSpPr txBox="1"/>
          <p:nvPr/>
        </p:nvSpPr>
        <p:spPr>
          <a:xfrm>
            <a:off x="9073852" y="3480034"/>
            <a:ext cx="1389000" cy="700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100">
                <a:solidFill>
                  <a:srgbClr val="3C78D8"/>
                </a:solidFill>
                <a:latin typeface="IBM Plex Sans"/>
                <a:ea typeface="IBM Plex Sans"/>
                <a:cs typeface="IBM Plex Sans"/>
                <a:sym typeface="IBM Plex Sans"/>
              </a:rPr>
              <a:t>Channels</a:t>
            </a:r>
            <a:endParaRPr sz="1000">
              <a:solidFill>
                <a:schemeClr val="dk1"/>
              </a:solidFill>
              <a:latin typeface="IBM Plex Sans Light"/>
              <a:ea typeface="IBM Plex Sans Light"/>
              <a:cs typeface="IBM Plex Sans Light"/>
              <a:sym typeface="IBM Plex Sans Light"/>
            </a:endParaRPr>
          </a:p>
          <a:p>
            <a:pPr indent="0" lvl="0" marL="0" rtl="0" algn="ctr">
              <a:spcBef>
                <a:spcPts val="0"/>
              </a:spcBef>
              <a:spcAft>
                <a:spcPts val="0"/>
              </a:spcAft>
              <a:buClr>
                <a:schemeClr val="dk1"/>
              </a:buClr>
              <a:buSzPts val="1100"/>
              <a:buFont typeface="Arial"/>
              <a:buNone/>
            </a:pPr>
            <a:r>
              <a:rPr b="1" lang="en" sz="900">
                <a:solidFill>
                  <a:schemeClr val="dk1"/>
                </a:solidFill>
                <a:latin typeface="IBM Plex Sans"/>
                <a:ea typeface="IBM Plex Sans"/>
                <a:cs typeface="IBM Plex Sans"/>
                <a:sym typeface="IBM Plex Sans"/>
              </a:rPr>
              <a:t>Note down: </a:t>
            </a:r>
            <a:r>
              <a:rPr lang="en" sz="900">
                <a:solidFill>
                  <a:schemeClr val="dk1"/>
                </a:solidFill>
                <a:latin typeface="IBM Plex Sans Light"/>
                <a:ea typeface="IBM Plex Sans Light"/>
                <a:cs typeface="IBM Plex Sans Light"/>
                <a:sym typeface="IBM Plex Sans Light"/>
              </a:rPr>
              <a:t>The paths between you and customers (inbound &amp; outbound).</a:t>
            </a:r>
            <a:endParaRPr sz="900">
              <a:solidFill>
                <a:schemeClr val="dk1"/>
              </a:solidFill>
              <a:latin typeface="IBM Plex Sans Light"/>
              <a:ea typeface="IBM Plex Sans Light"/>
              <a:cs typeface="IBM Plex Sans Light"/>
              <a:sym typeface="IBM Plex Sans Light"/>
            </a:endParaRPr>
          </a:p>
          <a:p>
            <a:pPr indent="0" lvl="0" marL="0" rtl="0" algn="ctr">
              <a:spcBef>
                <a:spcPts val="0"/>
              </a:spcBef>
              <a:spcAft>
                <a:spcPts val="0"/>
              </a:spcAft>
              <a:buClr>
                <a:schemeClr val="dk1"/>
              </a:buClr>
              <a:buSzPts val="1100"/>
              <a:buFont typeface="Arial"/>
              <a:buNone/>
            </a:pPr>
            <a:r>
              <a:t/>
            </a:r>
            <a:endParaRPr sz="900">
              <a:solidFill>
                <a:schemeClr val="dk1"/>
              </a:solidFill>
              <a:latin typeface="IBM Plex Sans Light"/>
              <a:ea typeface="IBM Plex Sans Light"/>
              <a:cs typeface="IBM Plex Sans Light"/>
              <a:sym typeface="IBM Plex Sans Light"/>
            </a:endParaRPr>
          </a:p>
          <a:p>
            <a:pPr indent="0" lvl="0" marL="0" rtl="0" algn="ctr">
              <a:spcBef>
                <a:spcPts val="0"/>
              </a:spcBef>
              <a:spcAft>
                <a:spcPts val="0"/>
              </a:spcAft>
              <a:buClr>
                <a:schemeClr val="dk1"/>
              </a:buClr>
              <a:buSzPts val="1100"/>
              <a:buFont typeface="Arial"/>
              <a:buNone/>
            </a:pPr>
            <a:r>
              <a:rPr b="1" lang="en" sz="800">
                <a:solidFill>
                  <a:srgbClr val="3C78D8"/>
                </a:solidFill>
                <a:latin typeface="IBM Plex Sans"/>
                <a:ea typeface="IBM Plex Sans"/>
                <a:cs typeface="IBM Plex Sans"/>
                <a:sym typeface="IBM Plex Sans"/>
              </a:rPr>
              <a:t>Assess: </a:t>
            </a:r>
            <a:r>
              <a:rPr lang="en" sz="800">
                <a:solidFill>
                  <a:srgbClr val="3C78D8"/>
                </a:solidFill>
                <a:latin typeface="IBM Plex Sans"/>
                <a:ea typeface="IBM Plex Sans"/>
                <a:cs typeface="IBM Plex Sans"/>
                <a:sym typeface="IBM Plex Sans"/>
              </a:rPr>
              <a:t>How well are your channels working? What is your top priority?</a:t>
            </a:r>
            <a:endParaRPr sz="1000">
              <a:solidFill>
                <a:schemeClr val="dk1"/>
              </a:solidFill>
              <a:latin typeface="IBM Plex Sans Light"/>
              <a:ea typeface="IBM Plex Sans Light"/>
              <a:cs typeface="IBM Plex Sans Light"/>
              <a:sym typeface="IBM Plex Sans Light"/>
            </a:endParaRPr>
          </a:p>
          <a:p>
            <a:pPr indent="0" lvl="0" marL="0" rtl="0" algn="ctr">
              <a:spcBef>
                <a:spcPts val="0"/>
              </a:spcBef>
              <a:spcAft>
                <a:spcPts val="0"/>
              </a:spcAft>
              <a:buNone/>
            </a:pPr>
            <a:r>
              <a:t/>
            </a:r>
            <a:endParaRPr sz="1000">
              <a:solidFill>
                <a:schemeClr val="dk1"/>
              </a:solidFill>
              <a:latin typeface="IBM Plex Sans Light"/>
              <a:ea typeface="IBM Plex Sans Light"/>
              <a:cs typeface="IBM Plex Sans Light"/>
              <a:sym typeface="IBM Plex Sans Light"/>
            </a:endParaRPr>
          </a:p>
        </p:txBody>
      </p:sp>
      <p:sp>
        <p:nvSpPr>
          <p:cNvPr id="30" name="Google Shape;30;p3"/>
          <p:cNvSpPr txBox="1"/>
          <p:nvPr/>
        </p:nvSpPr>
        <p:spPr>
          <a:xfrm>
            <a:off x="9073852" y="5490970"/>
            <a:ext cx="1389000" cy="700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100">
                <a:solidFill>
                  <a:srgbClr val="3C78D8"/>
                </a:solidFill>
                <a:latin typeface="IBM Plex Sans"/>
                <a:ea typeface="IBM Plex Sans"/>
                <a:cs typeface="IBM Plex Sans"/>
                <a:sym typeface="IBM Plex Sans"/>
              </a:rPr>
              <a:t>Revenue Streams</a:t>
            </a:r>
            <a:endParaRPr sz="1000">
              <a:solidFill>
                <a:schemeClr val="dk1"/>
              </a:solidFill>
              <a:latin typeface="IBM Plex Sans Light"/>
              <a:ea typeface="IBM Plex Sans Light"/>
              <a:cs typeface="IBM Plex Sans Light"/>
              <a:sym typeface="IBM Plex Sans Light"/>
            </a:endParaRPr>
          </a:p>
          <a:p>
            <a:pPr indent="0" lvl="0" marL="0" rtl="0" algn="ctr">
              <a:spcBef>
                <a:spcPts val="0"/>
              </a:spcBef>
              <a:spcAft>
                <a:spcPts val="0"/>
              </a:spcAft>
              <a:buClr>
                <a:schemeClr val="dk1"/>
              </a:buClr>
              <a:buSzPts val="1100"/>
              <a:buFont typeface="Arial"/>
              <a:buNone/>
            </a:pPr>
            <a:r>
              <a:rPr b="1" lang="en" sz="900">
                <a:solidFill>
                  <a:schemeClr val="dk1"/>
                </a:solidFill>
                <a:latin typeface="IBM Plex Sans"/>
                <a:ea typeface="IBM Plex Sans"/>
                <a:cs typeface="IBM Plex Sans"/>
                <a:sym typeface="IBM Plex Sans"/>
              </a:rPr>
              <a:t>Note down: </a:t>
            </a:r>
            <a:r>
              <a:rPr lang="en" sz="900">
                <a:solidFill>
                  <a:schemeClr val="dk1"/>
                </a:solidFill>
                <a:latin typeface="IBM Plex Sans Light"/>
                <a:ea typeface="IBM Plex Sans Light"/>
                <a:cs typeface="IBM Plex Sans Light"/>
                <a:sym typeface="IBM Plex Sans Light"/>
              </a:rPr>
              <a:t>Your revenue streams.</a:t>
            </a:r>
            <a:endParaRPr sz="900">
              <a:solidFill>
                <a:schemeClr val="dk1"/>
              </a:solidFill>
              <a:latin typeface="IBM Plex Sans Light"/>
              <a:ea typeface="IBM Plex Sans Light"/>
              <a:cs typeface="IBM Plex Sans Light"/>
              <a:sym typeface="IBM Plex Sans Light"/>
            </a:endParaRPr>
          </a:p>
          <a:p>
            <a:pPr indent="0" lvl="0" marL="0" rtl="0" algn="ctr">
              <a:spcBef>
                <a:spcPts val="0"/>
              </a:spcBef>
              <a:spcAft>
                <a:spcPts val="0"/>
              </a:spcAft>
              <a:buClr>
                <a:schemeClr val="dk1"/>
              </a:buClr>
              <a:buSzPts val="1100"/>
              <a:buFont typeface="Arial"/>
              <a:buNone/>
            </a:pPr>
            <a:r>
              <a:t/>
            </a:r>
            <a:endParaRPr sz="900">
              <a:solidFill>
                <a:schemeClr val="dk1"/>
              </a:solidFill>
              <a:latin typeface="IBM Plex Sans Light"/>
              <a:ea typeface="IBM Plex Sans Light"/>
              <a:cs typeface="IBM Plex Sans Light"/>
              <a:sym typeface="IBM Plex Sans Light"/>
            </a:endParaRPr>
          </a:p>
          <a:p>
            <a:pPr indent="0" lvl="0" marL="0" rtl="0" algn="ctr">
              <a:spcBef>
                <a:spcPts val="0"/>
              </a:spcBef>
              <a:spcAft>
                <a:spcPts val="0"/>
              </a:spcAft>
              <a:buClr>
                <a:schemeClr val="dk1"/>
              </a:buClr>
              <a:buSzPts val="1100"/>
              <a:buFont typeface="Arial"/>
              <a:buNone/>
            </a:pPr>
            <a:r>
              <a:rPr b="1" lang="en" sz="800">
                <a:solidFill>
                  <a:srgbClr val="3C78D8"/>
                </a:solidFill>
                <a:latin typeface="IBM Plex Sans"/>
                <a:ea typeface="IBM Plex Sans"/>
                <a:cs typeface="IBM Plex Sans"/>
                <a:sym typeface="IBM Plex Sans"/>
              </a:rPr>
              <a:t>Assess: </a:t>
            </a:r>
            <a:r>
              <a:rPr lang="en" sz="800">
                <a:solidFill>
                  <a:srgbClr val="3C78D8"/>
                </a:solidFill>
                <a:latin typeface="IBM Plex Sans"/>
                <a:ea typeface="IBM Plex Sans"/>
                <a:cs typeface="IBM Plex Sans"/>
                <a:sym typeface="IBM Plex Sans"/>
              </a:rPr>
              <a:t>Are you comfortable about your revenue streams? What is your top priority?</a:t>
            </a:r>
            <a:endParaRPr sz="1000">
              <a:solidFill>
                <a:schemeClr val="dk1"/>
              </a:solidFill>
              <a:latin typeface="IBM Plex Sans Light"/>
              <a:ea typeface="IBM Plex Sans Light"/>
              <a:cs typeface="IBM Plex Sans Light"/>
              <a:sym typeface="IBM Plex Sans Light"/>
            </a:endParaRPr>
          </a:p>
          <a:p>
            <a:pPr indent="0" lvl="0" marL="0" rtl="0" algn="ctr">
              <a:spcBef>
                <a:spcPts val="0"/>
              </a:spcBef>
              <a:spcAft>
                <a:spcPts val="0"/>
              </a:spcAft>
              <a:buNone/>
            </a:pPr>
            <a:r>
              <a:t/>
            </a:r>
            <a:endParaRPr sz="1000">
              <a:solidFill>
                <a:schemeClr val="dk1"/>
              </a:solidFill>
              <a:latin typeface="IBM Plex Sans Light"/>
              <a:ea typeface="IBM Plex Sans Light"/>
              <a:cs typeface="IBM Plex Sans Light"/>
              <a:sym typeface="IBM Plex Sans Light"/>
            </a:endParaRPr>
          </a:p>
        </p:txBody>
      </p:sp>
      <p:sp>
        <p:nvSpPr>
          <p:cNvPr id="31" name="Google Shape;31;p3"/>
          <p:cNvSpPr/>
          <p:nvPr/>
        </p:nvSpPr>
        <p:spPr>
          <a:xfrm>
            <a:off x="6980525" y="4265870"/>
            <a:ext cx="378600" cy="365700"/>
          </a:xfrm>
          <a:prstGeom prst="ellipse">
            <a:avLst/>
          </a:prstGeom>
          <a:solidFill>
            <a:srgbClr val="FFFFFF"/>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000">
                <a:latin typeface="IBM Plex Sans"/>
                <a:ea typeface="IBM Plex Sans"/>
                <a:cs typeface="IBM Plex Sans"/>
                <a:sym typeface="IBM Plex Sans"/>
              </a:rPr>
              <a:t>3</a:t>
            </a:r>
            <a:endParaRPr b="1" sz="1000">
              <a:latin typeface="IBM Plex Sans"/>
              <a:ea typeface="IBM Plex Sans"/>
              <a:cs typeface="IBM Plex Sans"/>
              <a:sym typeface="IBM Plex Sans"/>
            </a:endParaRPr>
          </a:p>
        </p:txBody>
      </p:sp>
      <p:sp>
        <p:nvSpPr>
          <p:cNvPr id="32" name="Google Shape;32;p3"/>
          <p:cNvSpPr txBox="1"/>
          <p:nvPr/>
        </p:nvSpPr>
        <p:spPr>
          <a:xfrm>
            <a:off x="5493555" y="4584354"/>
            <a:ext cx="3344700" cy="700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100">
                <a:solidFill>
                  <a:srgbClr val="3C78D8"/>
                </a:solidFill>
                <a:latin typeface="IBM Plex Sans"/>
                <a:ea typeface="IBM Plex Sans"/>
                <a:cs typeface="IBM Plex Sans"/>
                <a:sym typeface="IBM Plex Sans"/>
              </a:rPr>
              <a:t>Unique Value Proposition</a:t>
            </a:r>
            <a:endParaRPr sz="1000">
              <a:solidFill>
                <a:schemeClr val="dk1"/>
              </a:solidFill>
              <a:latin typeface="IBM Plex Sans Light"/>
              <a:ea typeface="IBM Plex Sans Light"/>
              <a:cs typeface="IBM Plex Sans Light"/>
              <a:sym typeface="IBM Plex Sans Light"/>
            </a:endParaRPr>
          </a:p>
          <a:p>
            <a:pPr indent="0" lvl="0" marL="0" rtl="0" algn="ctr">
              <a:spcBef>
                <a:spcPts val="0"/>
              </a:spcBef>
              <a:spcAft>
                <a:spcPts val="0"/>
              </a:spcAft>
              <a:buNone/>
            </a:pPr>
            <a:r>
              <a:rPr b="1" lang="en" sz="900">
                <a:solidFill>
                  <a:schemeClr val="dk1"/>
                </a:solidFill>
                <a:latin typeface="IBM Plex Sans"/>
                <a:ea typeface="IBM Plex Sans"/>
                <a:cs typeface="IBM Plex Sans"/>
                <a:sym typeface="IBM Plex Sans"/>
              </a:rPr>
              <a:t>Note down: </a:t>
            </a:r>
            <a:r>
              <a:rPr lang="en" sz="900">
                <a:solidFill>
                  <a:schemeClr val="dk1"/>
                </a:solidFill>
                <a:latin typeface="IBM Plex Sans Light"/>
                <a:ea typeface="IBM Plex Sans Light"/>
                <a:cs typeface="IBM Plex Sans Light"/>
                <a:sym typeface="IBM Plex Sans Light"/>
              </a:rPr>
              <a:t>Your single, compelling message stating why you are different and worth paying attention to.</a:t>
            </a:r>
            <a:endParaRPr sz="800">
              <a:solidFill>
                <a:schemeClr val="dk1"/>
              </a:solidFill>
              <a:latin typeface="IBM Plex Sans"/>
              <a:ea typeface="IBM Plex Sans"/>
              <a:cs typeface="IBM Plex Sans"/>
              <a:sym typeface="IBM Plex Sans"/>
            </a:endParaRPr>
          </a:p>
          <a:p>
            <a:pPr indent="0" lvl="0" marL="0" rtl="0" algn="l">
              <a:spcBef>
                <a:spcPts val="0"/>
              </a:spcBef>
              <a:spcAft>
                <a:spcPts val="0"/>
              </a:spcAft>
              <a:buClr>
                <a:schemeClr val="dk1"/>
              </a:buClr>
              <a:buSzPts val="1100"/>
              <a:buFont typeface="Arial"/>
              <a:buNone/>
            </a:pPr>
            <a:r>
              <a:t/>
            </a:r>
            <a:endParaRPr sz="900">
              <a:solidFill>
                <a:schemeClr val="dk1"/>
              </a:solidFill>
              <a:latin typeface="IBM Plex Sans Light"/>
              <a:ea typeface="IBM Plex Sans Light"/>
              <a:cs typeface="IBM Plex Sans Light"/>
              <a:sym typeface="IBM Plex Sans Light"/>
            </a:endParaRPr>
          </a:p>
          <a:p>
            <a:pPr indent="0" lvl="0" marL="0" rtl="0" algn="ctr">
              <a:spcBef>
                <a:spcPts val="0"/>
              </a:spcBef>
              <a:spcAft>
                <a:spcPts val="0"/>
              </a:spcAft>
              <a:buNone/>
            </a:pPr>
            <a:r>
              <a:rPr b="1" lang="en" sz="800">
                <a:solidFill>
                  <a:srgbClr val="3C78D8"/>
                </a:solidFill>
                <a:latin typeface="IBM Plex Sans"/>
                <a:ea typeface="IBM Plex Sans"/>
                <a:cs typeface="IBM Plex Sans"/>
                <a:sym typeface="IBM Plex Sans"/>
              </a:rPr>
              <a:t>Assess: </a:t>
            </a:r>
            <a:r>
              <a:rPr lang="en" sz="800">
                <a:solidFill>
                  <a:srgbClr val="3C78D8"/>
                </a:solidFill>
                <a:latin typeface="IBM Plex Sans"/>
                <a:ea typeface="IBM Plex Sans"/>
                <a:cs typeface="IBM Plex Sans"/>
                <a:sym typeface="IBM Plex Sans"/>
              </a:rPr>
              <a:t>Is your Unique Value Proposition compelling? </a:t>
            </a:r>
            <a:endParaRPr sz="800">
              <a:solidFill>
                <a:srgbClr val="3C78D8"/>
              </a:solidFill>
              <a:latin typeface="IBM Plex Sans"/>
              <a:ea typeface="IBM Plex Sans"/>
              <a:cs typeface="IBM Plex Sans"/>
              <a:sym typeface="IBM Plex Sans"/>
            </a:endParaRPr>
          </a:p>
          <a:p>
            <a:pPr indent="0" lvl="0" marL="0" rtl="0" algn="ctr">
              <a:spcBef>
                <a:spcPts val="0"/>
              </a:spcBef>
              <a:spcAft>
                <a:spcPts val="0"/>
              </a:spcAft>
              <a:buNone/>
            </a:pPr>
            <a:r>
              <a:rPr lang="en" sz="800">
                <a:solidFill>
                  <a:srgbClr val="3C78D8"/>
                </a:solidFill>
                <a:latin typeface="IBM Plex Sans"/>
                <a:ea typeface="IBM Plex Sans"/>
                <a:cs typeface="IBM Plex Sans"/>
                <a:sym typeface="IBM Plex Sans"/>
              </a:rPr>
              <a:t>What is your top priority?</a:t>
            </a:r>
            <a:endParaRPr sz="800">
              <a:solidFill>
                <a:srgbClr val="3C78D8"/>
              </a:solidFill>
              <a:latin typeface="IBM Plex Sans"/>
              <a:ea typeface="IBM Plex Sans"/>
              <a:cs typeface="IBM Plex Sans"/>
              <a:sym typeface="IBM Plex Sans"/>
            </a:endParaRPr>
          </a:p>
          <a:p>
            <a:pPr indent="0" lvl="0" marL="0" rtl="0" algn="ctr">
              <a:spcBef>
                <a:spcPts val="0"/>
              </a:spcBef>
              <a:spcAft>
                <a:spcPts val="0"/>
              </a:spcAft>
              <a:buClr>
                <a:schemeClr val="dk1"/>
              </a:buClr>
              <a:buSzPts val="1100"/>
              <a:buFont typeface="Arial"/>
              <a:buNone/>
            </a:pPr>
            <a:r>
              <a:t/>
            </a:r>
            <a:endParaRPr sz="800">
              <a:solidFill>
                <a:srgbClr val="3C78D8"/>
              </a:solidFill>
              <a:latin typeface="IBM Plex Sans"/>
              <a:ea typeface="IBM Plex Sans"/>
              <a:cs typeface="IBM Plex Sans"/>
              <a:sym typeface="IBM Plex Sans"/>
            </a:endParaRPr>
          </a:p>
          <a:p>
            <a:pPr indent="0" lvl="0" marL="0" rtl="0" algn="ctr">
              <a:spcBef>
                <a:spcPts val="0"/>
              </a:spcBef>
              <a:spcAft>
                <a:spcPts val="0"/>
              </a:spcAft>
              <a:buNone/>
            </a:pPr>
            <a:r>
              <a:t/>
            </a:r>
            <a:endParaRPr sz="1000">
              <a:solidFill>
                <a:schemeClr val="dk1"/>
              </a:solidFill>
              <a:latin typeface="IBM Plex Sans Light"/>
              <a:ea typeface="IBM Plex Sans Light"/>
              <a:cs typeface="IBM Plex Sans Light"/>
              <a:sym typeface="IBM Plex Sans Light"/>
            </a:endParaRPr>
          </a:p>
        </p:txBody>
      </p:sp>
      <p:sp>
        <p:nvSpPr>
          <p:cNvPr id="33" name="Google Shape;33;p3"/>
          <p:cNvSpPr txBox="1"/>
          <p:nvPr/>
        </p:nvSpPr>
        <p:spPr>
          <a:xfrm>
            <a:off x="5586050" y="1318799"/>
            <a:ext cx="3150000" cy="546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sz="1100">
                <a:solidFill>
                  <a:srgbClr val="3C78D8"/>
                </a:solidFill>
                <a:latin typeface="IBM Plex Sans"/>
                <a:ea typeface="IBM Plex Sans"/>
                <a:cs typeface="IBM Plex Sans"/>
                <a:sym typeface="IBM Plex Sans"/>
              </a:rPr>
              <a:t>Start Up | Domain | Stage | Mission</a:t>
            </a:r>
            <a:endParaRPr sz="1000">
              <a:solidFill>
                <a:schemeClr val="dk1"/>
              </a:solidFill>
              <a:latin typeface="IBM Plex Sans Light"/>
              <a:ea typeface="IBM Plex Sans Light"/>
              <a:cs typeface="IBM Plex Sans Light"/>
              <a:sym typeface="IBM Plex Sans Light"/>
            </a:endParaRPr>
          </a:p>
          <a:p>
            <a:pPr indent="0" lvl="0" marL="0" rtl="0" algn="ctr">
              <a:spcBef>
                <a:spcPts val="0"/>
              </a:spcBef>
              <a:spcAft>
                <a:spcPts val="0"/>
              </a:spcAft>
              <a:buNone/>
            </a:pPr>
            <a:r>
              <a:rPr b="1" lang="en" sz="1000">
                <a:solidFill>
                  <a:schemeClr val="dk1"/>
                </a:solidFill>
                <a:latin typeface="IBM Plex Sans"/>
                <a:ea typeface="IBM Plex Sans"/>
                <a:cs typeface="IBM Plex Sans"/>
                <a:sym typeface="IBM Plex Sans"/>
              </a:rPr>
              <a:t>Note down:</a:t>
            </a:r>
            <a:r>
              <a:rPr lang="en" sz="1000">
                <a:solidFill>
                  <a:schemeClr val="dk1"/>
                </a:solidFill>
                <a:latin typeface="IBM Plex Sans Light"/>
                <a:ea typeface="IBM Plex Sans Light"/>
                <a:cs typeface="IBM Plex Sans Light"/>
                <a:sym typeface="IBM Plex Sans Light"/>
              </a:rPr>
              <a:t> </a:t>
            </a:r>
            <a:r>
              <a:rPr lang="en" sz="900">
                <a:solidFill>
                  <a:schemeClr val="dk1"/>
                </a:solidFill>
                <a:latin typeface="IBM Plex Sans Light"/>
                <a:ea typeface="IBM Plex Sans Light"/>
                <a:cs typeface="IBM Plex Sans Light"/>
                <a:sym typeface="IBM Plex Sans Light"/>
              </a:rPr>
              <a:t>The name of your startup, the domain it operates in, stage of startup journey, and mission.</a:t>
            </a:r>
            <a:endParaRPr sz="900">
              <a:solidFill>
                <a:schemeClr val="dk1"/>
              </a:solidFill>
              <a:latin typeface="IBM Plex Sans Light"/>
              <a:ea typeface="IBM Plex Sans Light"/>
              <a:cs typeface="IBM Plex Sans Light"/>
              <a:sym typeface="IBM Plex Sans Light"/>
            </a:endParaRPr>
          </a:p>
          <a:p>
            <a:pPr indent="0" lvl="0" marL="0" rtl="0" algn="ctr">
              <a:spcBef>
                <a:spcPts val="0"/>
              </a:spcBef>
              <a:spcAft>
                <a:spcPts val="0"/>
              </a:spcAft>
              <a:buNone/>
            </a:pPr>
            <a:r>
              <a:t/>
            </a:r>
            <a:endParaRPr sz="1000">
              <a:solidFill>
                <a:schemeClr val="dk1"/>
              </a:solidFill>
              <a:latin typeface="IBM Plex Sans Light"/>
              <a:ea typeface="IBM Plex Sans Light"/>
              <a:cs typeface="IBM Plex Sans Light"/>
              <a:sym typeface="IBM Plex Sans Light"/>
            </a:endParaRPr>
          </a:p>
          <a:p>
            <a:pPr indent="0" lvl="0" marL="0" rtl="0" algn="ctr">
              <a:spcBef>
                <a:spcPts val="0"/>
              </a:spcBef>
              <a:spcAft>
                <a:spcPts val="0"/>
              </a:spcAft>
              <a:buNone/>
            </a:pPr>
            <a:r>
              <a:t/>
            </a:r>
            <a:endParaRPr sz="1000">
              <a:solidFill>
                <a:schemeClr val="dk1"/>
              </a:solidFill>
              <a:latin typeface="IBM Plex Sans Light"/>
              <a:ea typeface="IBM Plex Sans Light"/>
              <a:cs typeface="IBM Plex Sans Light"/>
              <a:sym typeface="IBM Plex Sans Light"/>
            </a:endParaRPr>
          </a:p>
        </p:txBody>
      </p:sp>
      <p:sp>
        <p:nvSpPr>
          <p:cNvPr id="34" name="Google Shape;34;p3"/>
          <p:cNvSpPr/>
          <p:nvPr/>
        </p:nvSpPr>
        <p:spPr>
          <a:xfrm>
            <a:off x="6944038" y="5632063"/>
            <a:ext cx="378600" cy="365700"/>
          </a:xfrm>
          <a:prstGeom prst="ellipse">
            <a:avLst/>
          </a:prstGeom>
          <a:solidFill>
            <a:srgbClr val="FFFFFF"/>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000">
                <a:latin typeface="IBM Plex Sans"/>
                <a:ea typeface="IBM Plex Sans"/>
                <a:cs typeface="IBM Plex Sans"/>
                <a:sym typeface="IBM Plex Sans"/>
              </a:rPr>
              <a:t>8</a:t>
            </a:r>
            <a:endParaRPr b="1" sz="1000">
              <a:latin typeface="IBM Plex Sans"/>
              <a:ea typeface="IBM Plex Sans"/>
              <a:cs typeface="IBM Plex Sans"/>
              <a:sym typeface="IBM Plex Sans"/>
            </a:endParaRPr>
          </a:p>
        </p:txBody>
      </p:sp>
      <p:sp>
        <p:nvSpPr>
          <p:cNvPr id="35" name="Google Shape;35;p3"/>
          <p:cNvSpPr txBox="1"/>
          <p:nvPr/>
        </p:nvSpPr>
        <p:spPr>
          <a:xfrm>
            <a:off x="6017124" y="5963734"/>
            <a:ext cx="2214900" cy="700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100">
                <a:solidFill>
                  <a:srgbClr val="3C78D8"/>
                </a:solidFill>
                <a:latin typeface="IBM Plex Sans"/>
                <a:ea typeface="IBM Plex Sans"/>
                <a:cs typeface="IBM Plex Sans"/>
                <a:sym typeface="IBM Plex Sans"/>
              </a:rPr>
              <a:t>Key Metrics</a:t>
            </a:r>
            <a:endParaRPr sz="1000">
              <a:solidFill>
                <a:schemeClr val="dk1"/>
              </a:solidFill>
              <a:latin typeface="IBM Plex Sans Light"/>
              <a:ea typeface="IBM Plex Sans Light"/>
              <a:cs typeface="IBM Plex Sans Light"/>
              <a:sym typeface="IBM Plex Sans Light"/>
            </a:endParaRPr>
          </a:p>
          <a:p>
            <a:pPr indent="0" lvl="0" marL="0" rtl="0" algn="ctr">
              <a:spcBef>
                <a:spcPts val="0"/>
              </a:spcBef>
              <a:spcAft>
                <a:spcPts val="0"/>
              </a:spcAft>
              <a:buClr>
                <a:schemeClr val="dk1"/>
              </a:buClr>
              <a:buSzPts val="1100"/>
              <a:buFont typeface="Arial"/>
              <a:buNone/>
            </a:pPr>
            <a:r>
              <a:rPr b="1" lang="en" sz="900">
                <a:solidFill>
                  <a:schemeClr val="dk1"/>
                </a:solidFill>
                <a:latin typeface="IBM Plex Sans"/>
                <a:ea typeface="IBM Plex Sans"/>
                <a:cs typeface="IBM Plex Sans"/>
                <a:sym typeface="IBM Plex Sans"/>
              </a:rPr>
              <a:t>Note down: </a:t>
            </a:r>
            <a:r>
              <a:rPr lang="en" sz="900">
                <a:solidFill>
                  <a:schemeClr val="dk1"/>
                </a:solidFill>
                <a:latin typeface="IBM Plex Sans Light"/>
                <a:ea typeface="IBM Plex Sans Light"/>
                <a:cs typeface="IBM Plex Sans Light"/>
                <a:sym typeface="IBM Plex Sans Light"/>
              </a:rPr>
              <a:t>The key numbers that tell you how your business is doing.</a:t>
            </a:r>
            <a:endParaRPr sz="900">
              <a:solidFill>
                <a:schemeClr val="dk1"/>
              </a:solidFill>
              <a:latin typeface="IBM Plex Sans Light"/>
              <a:ea typeface="IBM Plex Sans Light"/>
              <a:cs typeface="IBM Plex Sans Light"/>
              <a:sym typeface="IBM Plex Sans Light"/>
            </a:endParaRPr>
          </a:p>
          <a:p>
            <a:pPr indent="0" lvl="0" marL="0" rtl="0" algn="ctr">
              <a:spcBef>
                <a:spcPts val="0"/>
              </a:spcBef>
              <a:spcAft>
                <a:spcPts val="0"/>
              </a:spcAft>
              <a:buClr>
                <a:schemeClr val="dk1"/>
              </a:buClr>
              <a:buSzPts val="1100"/>
              <a:buFont typeface="Arial"/>
              <a:buNone/>
            </a:pPr>
            <a:r>
              <a:t/>
            </a:r>
            <a:endParaRPr sz="900">
              <a:solidFill>
                <a:schemeClr val="dk1"/>
              </a:solidFill>
              <a:latin typeface="IBM Plex Sans Light"/>
              <a:ea typeface="IBM Plex Sans Light"/>
              <a:cs typeface="IBM Plex Sans Light"/>
              <a:sym typeface="IBM Plex Sans Light"/>
            </a:endParaRPr>
          </a:p>
          <a:p>
            <a:pPr indent="0" lvl="0" marL="0" rtl="0" algn="ctr">
              <a:spcBef>
                <a:spcPts val="0"/>
              </a:spcBef>
              <a:spcAft>
                <a:spcPts val="0"/>
              </a:spcAft>
              <a:buClr>
                <a:schemeClr val="dk1"/>
              </a:buClr>
              <a:buSzPts val="1100"/>
              <a:buFont typeface="Arial"/>
              <a:buNone/>
            </a:pPr>
            <a:r>
              <a:rPr b="1" lang="en" sz="800">
                <a:solidFill>
                  <a:srgbClr val="3C78D8"/>
                </a:solidFill>
                <a:latin typeface="IBM Plex Sans"/>
                <a:ea typeface="IBM Plex Sans"/>
                <a:cs typeface="IBM Plex Sans"/>
                <a:sym typeface="IBM Plex Sans"/>
              </a:rPr>
              <a:t>Assess: </a:t>
            </a:r>
            <a:r>
              <a:rPr lang="en" sz="800">
                <a:solidFill>
                  <a:srgbClr val="3C78D8"/>
                </a:solidFill>
                <a:latin typeface="IBM Plex Sans"/>
                <a:ea typeface="IBM Plex Sans"/>
                <a:cs typeface="IBM Plex Sans"/>
                <a:sym typeface="IBM Plex Sans"/>
              </a:rPr>
              <a:t>Are your key metrics working well for you? What is your top priority?</a:t>
            </a:r>
            <a:endParaRPr sz="1000">
              <a:solidFill>
                <a:schemeClr val="dk1"/>
              </a:solidFill>
              <a:latin typeface="IBM Plex Sans Light"/>
              <a:ea typeface="IBM Plex Sans Light"/>
              <a:cs typeface="IBM Plex Sans Light"/>
              <a:sym typeface="IBM Plex Sans Light"/>
            </a:endParaRPr>
          </a:p>
          <a:p>
            <a:pPr indent="0" lvl="0" marL="0" rtl="0" algn="ctr">
              <a:spcBef>
                <a:spcPts val="0"/>
              </a:spcBef>
              <a:spcAft>
                <a:spcPts val="0"/>
              </a:spcAft>
              <a:buNone/>
            </a:pPr>
            <a:r>
              <a:t/>
            </a:r>
            <a:endParaRPr sz="1000">
              <a:solidFill>
                <a:schemeClr val="dk1"/>
              </a:solidFill>
              <a:latin typeface="IBM Plex Sans Light"/>
              <a:ea typeface="IBM Plex Sans Light"/>
              <a:cs typeface="IBM Plex Sans Light"/>
              <a:sym typeface="IBM Plex Sans Light"/>
            </a:endParaRPr>
          </a:p>
        </p:txBody>
      </p:sp>
      <p:sp>
        <p:nvSpPr>
          <p:cNvPr id="36" name="Google Shape;36;p3"/>
          <p:cNvSpPr txBox="1"/>
          <p:nvPr>
            <p:ph type="title"/>
          </p:nvPr>
        </p:nvSpPr>
        <p:spPr>
          <a:xfrm>
            <a:off x="3924825" y="271721"/>
            <a:ext cx="5050800" cy="700200"/>
          </a:xfrm>
          <a:prstGeom prst="rect">
            <a:avLst/>
          </a:prstGeom>
        </p:spPr>
        <p:txBody>
          <a:bodyPr anchorCtr="0" anchor="b" bIns="116050" lIns="116050" spcFirstLastPara="1" rIns="116050" wrap="square" tIns="116050">
            <a:noAutofit/>
          </a:bodyPr>
          <a:lstStyle/>
          <a:p>
            <a:pPr indent="0" lvl="0" marL="0" rtl="0" algn="l">
              <a:spcBef>
                <a:spcPts val="0"/>
              </a:spcBef>
              <a:spcAft>
                <a:spcPts val="0"/>
              </a:spcAft>
              <a:buNone/>
            </a:pPr>
            <a:r>
              <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rPr lang="en" sz="1000">
                <a:latin typeface="IBM Plex Sans"/>
                <a:ea typeface="IBM Plex Sans"/>
                <a:cs typeface="IBM Plex Sans"/>
                <a:sym typeface="IBM Plex Sans"/>
              </a:rPr>
              <a:t>STARTUP CANVAS</a:t>
            </a:r>
            <a:endParaRPr sz="1000">
              <a:latin typeface="IBM Plex Sans"/>
              <a:ea typeface="IBM Plex Sans"/>
              <a:cs typeface="IBM Plex Sans"/>
              <a:sym typeface="IBM Plex Sans"/>
            </a:endParaRPr>
          </a:p>
          <a:p>
            <a:pPr indent="0" lvl="0" marL="0" rtl="0" algn="l">
              <a:spcBef>
                <a:spcPts val="0"/>
              </a:spcBef>
              <a:spcAft>
                <a:spcPts val="0"/>
              </a:spcAft>
              <a:buNone/>
            </a:pPr>
            <a:r>
              <a:rPr b="1" lang="en" sz="1800">
                <a:solidFill>
                  <a:srgbClr val="3C78D8"/>
                </a:solidFill>
                <a:latin typeface="IBM Plex Sans"/>
                <a:ea typeface="IBM Plex Sans"/>
                <a:cs typeface="IBM Plex Sans"/>
                <a:sym typeface="IBM Plex Sans"/>
              </a:rPr>
              <a:t>HOW TO USE? </a:t>
            </a:r>
            <a:endParaRPr sz="1800"/>
          </a:p>
        </p:txBody>
      </p:sp>
      <p:sp>
        <p:nvSpPr>
          <p:cNvPr id="37" name="Google Shape;37;p3"/>
          <p:cNvSpPr/>
          <p:nvPr/>
        </p:nvSpPr>
        <p:spPr>
          <a:xfrm>
            <a:off x="6971750" y="978190"/>
            <a:ext cx="378600" cy="365700"/>
          </a:xfrm>
          <a:prstGeom prst="ellipse">
            <a:avLst/>
          </a:prstGeom>
          <a:solidFill>
            <a:srgbClr val="3C78D8"/>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000">
                <a:solidFill>
                  <a:srgbClr val="FFFFFF"/>
                </a:solidFill>
                <a:latin typeface="IBM Plex Sans"/>
                <a:ea typeface="IBM Plex Sans"/>
                <a:cs typeface="IBM Plex Sans"/>
                <a:sym typeface="IBM Plex Sans"/>
              </a:rPr>
              <a:t>0</a:t>
            </a:r>
            <a:endParaRPr b="1" sz="1000">
              <a:solidFill>
                <a:srgbClr val="FFFFFF"/>
              </a:solidFill>
              <a:latin typeface="IBM Plex Sans"/>
              <a:ea typeface="IBM Plex Sans"/>
              <a:cs typeface="IBM Plex Sans"/>
              <a:sym typeface="IBM Plex Sans"/>
            </a:endParaRPr>
          </a:p>
        </p:txBody>
      </p:sp>
      <p:grpSp>
        <p:nvGrpSpPr>
          <p:cNvPr id="38" name="Google Shape;38;p3"/>
          <p:cNvGrpSpPr/>
          <p:nvPr/>
        </p:nvGrpSpPr>
        <p:grpSpPr>
          <a:xfrm>
            <a:off x="0" y="7094781"/>
            <a:ext cx="10692000" cy="465069"/>
            <a:chOff x="0" y="7094781"/>
            <a:chExt cx="10692000" cy="465069"/>
          </a:xfrm>
        </p:grpSpPr>
        <p:grpSp>
          <p:nvGrpSpPr>
            <p:cNvPr id="39" name="Google Shape;39;p3"/>
            <p:cNvGrpSpPr/>
            <p:nvPr/>
          </p:nvGrpSpPr>
          <p:grpSpPr>
            <a:xfrm>
              <a:off x="0" y="7094781"/>
              <a:ext cx="10692000" cy="465069"/>
              <a:chOff x="0" y="7094781"/>
              <a:chExt cx="10692000" cy="465069"/>
            </a:xfrm>
          </p:grpSpPr>
          <p:sp>
            <p:nvSpPr>
              <p:cNvPr id="40" name="Google Shape;40;p3"/>
              <p:cNvSpPr/>
              <p:nvPr/>
            </p:nvSpPr>
            <p:spPr>
              <a:xfrm>
                <a:off x="0" y="7094850"/>
                <a:ext cx="10692000" cy="4650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txBox="1"/>
              <p:nvPr/>
            </p:nvSpPr>
            <p:spPr>
              <a:xfrm>
                <a:off x="514889" y="7198197"/>
                <a:ext cx="4216500" cy="266400"/>
              </a:xfrm>
              <a:prstGeom prst="rect">
                <a:avLst/>
              </a:prstGeom>
              <a:noFill/>
              <a:ln>
                <a:noFill/>
              </a:ln>
            </p:spPr>
            <p:txBody>
              <a:bodyPr anchorCtr="0" anchor="b" bIns="92475" lIns="92475" spcFirstLastPara="1" rIns="92475" wrap="square" tIns="92475">
                <a:noAutofit/>
              </a:bodyPr>
              <a:lstStyle/>
              <a:p>
                <a:pPr indent="0" lvl="0" marL="0" rtl="0" algn="l">
                  <a:spcBef>
                    <a:spcPts val="0"/>
                  </a:spcBef>
                  <a:spcAft>
                    <a:spcPts val="0"/>
                  </a:spcAft>
                  <a:buNone/>
                </a:pPr>
                <a:r>
                  <a:t/>
                </a:r>
                <a:endParaRPr b="1" sz="600">
                  <a:solidFill>
                    <a:srgbClr val="000000"/>
                  </a:solidFill>
                  <a:latin typeface="IBM Plex Sans"/>
                  <a:ea typeface="IBM Plex Sans"/>
                  <a:cs typeface="IBM Plex Sans"/>
                  <a:sym typeface="IBM Plex Sans"/>
                </a:endParaRPr>
              </a:p>
              <a:p>
                <a:pPr indent="0" lvl="0" marL="0" rtl="0" algn="l">
                  <a:spcBef>
                    <a:spcPts val="0"/>
                  </a:spcBef>
                  <a:spcAft>
                    <a:spcPts val="0"/>
                  </a:spcAft>
                  <a:buNone/>
                </a:pPr>
                <a:r>
                  <a:t/>
                </a:r>
                <a:endParaRPr b="1" sz="600">
                  <a:solidFill>
                    <a:srgbClr val="000000"/>
                  </a:solidFill>
                  <a:latin typeface="IBM Plex Sans"/>
                  <a:ea typeface="IBM Plex Sans"/>
                  <a:cs typeface="IBM Plex Sans"/>
                  <a:sym typeface="IBM Plex Sans"/>
                </a:endParaRPr>
              </a:p>
              <a:p>
                <a:pPr indent="0" lvl="0" marL="0" rtl="0" algn="l">
                  <a:spcBef>
                    <a:spcPts val="0"/>
                  </a:spcBef>
                  <a:spcAft>
                    <a:spcPts val="0"/>
                  </a:spcAft>
                  <a:buNone/>
                </a:pPr>
                <a:r>
                  <a:t/>
                </a:r>
                <a:endParaRPr b="1" sz="600">
                  <a:solidFill>
                    <a:srgbClr val="000000"/>
                  </a:solidFill>
                  <a:latin typeface="IBM Plex Sans"/>
                  <a:ea typeface="IBM Plex Sans"/>
                  <a:cs typeface="IBM Plex Sans"/>
                  <a:sym typeface="IBM Plex Sans"/>
                </a:endParaRPr>
              </a:p>
              <a:p>
                <a:pPr indent="0" lvl="0" marL="0" rtl="0" algn="l">
                  <a:spcBef>
                    <a:spcPts val="0"/>
                  </a:spcBef>
                  <a:spcAft>
                    <a:spcPts val="0"/>
                  </a:spcAft>
                  <a:buNone/>
                </a:pPr>
                <a:r>
                  <a:rPr b="1" lang="en" sz="600">
                    <a:latin typeface="IBM Plex Sans"/>
                    <a:ea typeface="IBM Plex Sans"/>
                    <a:cs typeface="IBM Plex Sans"/>
                    <a:sym typeface="IBM Plex Sans"/>
                  </a:rPr>
                  <a:t>THE FINLAB TOOLKIT</a:t>
                </a:r>
                <a:endParaRPr b="1" sz="600">
                  <a:solidFill>
                    <a:srgbClr val="3C78D8"/>
                  </a:solidFill>
                  <a:latin typeface="IBM Plex Sans"/>
                  <a:ea typeface="IBM Plex Sans"/>
                  <a:cs typeface="IBM Plex Sans"/>
                  <a:sym typeface="IBM Plex Sans"/>
                </a:endParaRPr>
              </a:p>
            </p:txBody>
          </p:sp>
          <p:pic>
            <p:nvPicPr>
              <p:cNvPr id="42" name="Google Shape;42;p3"/>
              <p:cNvPicPr preferRelativeResize="0"/>
              <p:nvPr/>
            </p:nvPicPr>
            <p:blipFill>
              <a:blip r:embed="rId3">
                <a:alphaModFix/>
              </a:blip>
              <a:stretch>
                <a:fillRect/>
              </a:stretch>
            </p:blipFill>
            <p:spPr>
              <a:xfrm>
                <a:off x="9629932" y="7094781"/>
                <a:ext cx="494539" cy="430321"/>
              </a:xfrm>
              <a:prstGeom prst="rect">
                <a:avLst/>
              </a:prstGeom>
              <a:noFill/>
              <a:ln>
                <a:noFill/>
              </a:ln>
            </p:spPr>
          </p:pic>
        </p:grpSp>
        <p:pic>
          <p:nvPicPr>
            <p:cNvPr id="43" name="Google Shape;43;p3"/>
            <p:cNvPicPr preferRelativeResize="0"/>
            <p:nvPr/>
          </p:nvPicPr>
          <p:blipFill>
            <a:blip r:embed="rId4">
              <a:alphaModFix/>
            </a:blip>
            <a:stretch>
              <a:fillRect/>
            </a:stretch>
          </p:blipFill>
          <p:spPr>
            <a:xfrm>
              <a:off x="8553150" y="7165073"/>
              <a:ext cx="1013800" cy="354000"/>
            </a:xfrm>
            <a:prstGeom prst="rect">
              <a:avLst/>
            </a:prstGeom>
            <a:noFill/>
            <a:ln>
              <a:noFill/>
            </a:ln>
          </p:spPr>
        </p:pic>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 name="Shape 47"/>
        <p:cNvGrpSpPr/>
        <p:nvPr/>
      </p:nvGrpSpPr>
      <p:grpSpPr>
        <a:xfrm>
          <a:off x="0" y="0"/>
          <a:ext cx="0" cy="0"/>
          <a:chOff x="0" y="0"/>
          <a:chExt cx="0" cy="0"/>
        </a:xfrm>
      </p:grpSpPr>
      <p:sp>
        <p:nvSpPr>
          <p:cNvPr id="48" name="Google Shape;48;p4"/>
          <p:cNvSpPr/>
          <p:nvPr/>
        </p:nvSpPr>
        <p:spPr>
          <a:xfrm>
            <a:off x="0" y="0"/>
            <a:ext cx="3427800" cy="75600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900">
              <a:solidFill>
                <a:schemeClr val="dk1"/>
              </a:solidFill>
              <a:latin typeface="IBM Plex Sans Light"/>
              <a:ea typeface="IBM Plex Sans Light"/>
              <a:cs typeface="IBM Plex Sans Light"/>
              <a:sym typeface="IBM Plex Sans Light"/>
            </a:endParaRPr>
          </a:p>
        </p:txBody>
      </p:sp>
      <p:sp>
        <p:nvSpPr>
          <p:cNvPr id="49" name="Google Shape;49;p4"/>
          <p:cNvSpPr txBox="1"/>
          <p:nvPr/>
        </p:nvSpPr>
        <p:spPr>
          <a:xfrm>
            <a:off x="3684938" y="570727"/>
            <a:ext cx="3000000" cy="631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solidFill>
                  <a:srgbClr val="3C78D8"/>
                </a:solidFill>
                <a:latin typeface="IBM Plex Sans"/>
                <a:ea typeface="IBM Plex Sans"/>
                <a:cs typeface="IBM Plex Sans"/>
                <a:sym typeface="IBM Plex Sans"/>
              </a:rPr>
              <a:t>Notes</a:t>
            </a:r>
            <a:endParaRPr sz="1800">
              <a:solidFill>
                <a:srgbClr val="3C78D8"/>
              </a:solidFill>
              <a:latin typeface="IBM Plex Sans"/>
              <a:ea typeface="IBM Plex Sans"/>
              <a:cs typeface="IBM Plex Sans"/>
              <a:sym typeface="IBM Plex Sans"/>
            </a:endParaRPr>
          </a:p>
        </p:txBody>
      </p:sp>
      <p:sp>
        <p:nvSpPr>
          <p:cNvPr id="50" name="Google Shape;50;p4"/>
          <p:cNvSpPr txBox="1"/>
          <p:nvPr/>
        </p:nvSpPr>
        <p:spPr>
          <a:xfrm>
            <a:off x="545275" y="1670400"/>
            <a:ext cx="2848500" cy="195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100">
                <a:solidFill>
                  <a:schemeClr val="dk1"/>
                </a:solidFill>
                <a:latin typeface="IBM Plex Sans"/>
                <a:ea typeface="IBM Plex Sans"/>
                <a:cs typeface="IBM Plex Sans"/>
                <a:sym typeface="IBM Plex Sans"/>
              </a:rPr>
              <a:t>Tool</a:t>
            </a:r>
            <a:endParaRPr b="1" sz="1100">
              <a:solidFill>
                <a:schemeClr val="dk1"/>
              </a:solidFill>
              <a:latin typeface="IBM Plex Sans"/>
              <a:ea typeface="IBM Plex Sans"/>
              <a:cs typeface="IBM Plex Sans"/>
              <a:sym typeface="IBM Plex Sans"/>
            </a:endParaRPr>
          </a:p>
          <a:p>
            <a:pPr indent="0" lvl="0" marL="0" rtl="0" algn="l">
              <a:spcBef>
                <a:spcPts val="0"/>
              </a:spcBef>
              <a:spcAft>
                <a:spcPts val="0"/>
              </a:spcAft>
              <a:buNone/>
            </a:pPr>
            <a:r>
              <a:rPr lang="en" sz="1100">
                <a:solidFill>
                  <a:schemeClr val="dk1"/>
                </a:solidFill>
                <a:latin typeface="IBM Plex Sans"/>
                <a:ea typeface="IBM Plex Sans"/>
                <a:cs typeface="IBM Plex Sans"/>
                <a:sym typeface="IBM Plex Sans"/>
              </a:rPr>
              <a:t>Startup Canvas</a:t>
            </a:r>
            <a:endParaRPr sz="1100">
              <a:solidFill>
                <a:schemeClr val="dk1"/>
              </a:solidFill>
              <a:latin typeface="IBM Plex Sans"/>
              <a:ea typeface="IBM Plex Sans"/>
              <a:cs typeface="IBM Plex Sans"/>
              <a:sym typeface="IBM Plex Sans"/>
            </a:endParaRPr>
          </a:p>
          <a:p>
            <a:pPr indent="0" lvl="0" marL="0" rtl="0" algn="l">
              <a:spcBef>
                <a:spcPts val="0"/>
              </a:spcBef>
              <a:spcAft>
                <a:spcPts val="0"/>
              </a:spcAft>
              <a:buNone/>
            </a:pPr>
            <a:r>
              <a:t/>
            </a:r>
            <a:endParaRPr sz="1100">
              <a:solidFill>
                <a:schemeClr val="dk1"/>
              </a:solidFill>
              <a:latin typeface="IBM Plex Sans"/>
              <a:ea typeface="IBM Plex Sans"/>
              <a:cs typeface="IBM Plex Sans"/>
              <a:sym typeface="IBM Plex Sans"/>
            </a:endParaRPr>
          </a:p>
          <a:p>
            <a:pPr indent="0" lvl="0" marL="0" rtl="0" algn="l">
              <a:spcBef>
                <a:spcPts val="0"/>
              </a:spcBef>
              <a:spcAft>
                <a:spcPts val="0"/>
              </a:spcAft>
              <a:buNone/>
            </a:pPr>
            <a:r>
              <a:rPr b="1" lang="en" sz="1100">
                <a:solidFill>
                  <a:schemeClr val="dk1"/>
                </a:solidFill>
                <a:latin typeface="IBM Plex Sans"/>
                <a:ea typeface="IBM Plex Sans"/>
                <a:cs typeface="IBM Plex Sans"/>
                <a:sym typeface="IBM Plex Sans"/>
              </a:rPr>
              <a:t>Material</a:t>
            </a:r>
            <a:endParaRPr b="1" sz="1100">
              <a:solidFill>
                <a:schemeClr val="dk1"/>
              </a:solidFill>
              <a:latin typeface="IBM Plex Sans"/>
              <a:ea typeface="IBM Plex Sans"/>
              <a:cs typeface="IBM Plex Sans"/>
              <a:sym typeface="IBM Plex Sans"/>
            </a:endParaRPr>
          </a:p>
          <a:p>
            <a:pPr indent="0" lvl="0" marL="0" rtl="0" algn="l">
              <a:spcBef>
                <a:spcPts val="0"/>
              </a:spcBef>
              <a:spcAft>
                <a:spcPts val="0"/>
              </a:spcAft>
              <a:buNone/>
            </a:pPr>
            <a:r>
              <a:rPr lang="en" sz="1100">
                <a:solidFill>
                  <a:schemeClr val="dk1"/>
                </a:solidFill>
                <a:latin typeface="IBM Plex Sans"/>
                <a:ea typeface="IBM Plex Sans"/>
                <a:cs typeface="IBM Plex Sans"/>
                <a:sym typeface="IBM Plex Sans"/>
              </a:rPr>
              <a:t>Template, Chart Paper, Post-Its, Pens/ Sketch Pens</a:t>
            </a:r>
            <a:endParaRPr sz="1100">
              <a:solidFill>
                <a:schemeClr val="dk1"/>
              </a:solidFill>
              <a:latin typeface="IBM Plex Sans"/>
              <a:ea typeface="IBM Plex Sans"/>
              <a:cs typeface="IBM Plex Sans"/>
              <a:sym typeface="IBM Plex Sans"/>
            </a:endParaRPr>
          </a:p>
          <a:p>
            <a:pPr indent="0" lvl="0" marL="0" rtl="0" algn="l">
              <a:spcBef>
                <a:spcPts val="0"/>
              </a:spcBef>
              <a:spcAft>
                <a:spcPts val="0"/>
              </a:spcAft>
              <a:buNone/>
            </a:pPr>
            <a:r>
              <a:t/>
            </a:r>
            <a:endParaRPr sz="1100">
              <a:solidFill>
                <a:schemeClr val="dk1"/>
              </a:solidFill>
              <a:latin typeface="IBM Plex Sans"/>
              <a:ea typeface="IBM Plex Sans"/>
              <a:cs typeface="IBM Plex Sans"/>
              <a:sym typeface="IBM Plex Sans"/>
            </a:endParaRPr>
          </a:p>
          <a:p>
            <a:pPr indent="0" lvl="0" marL="0" rtl="0" algn="l">
              <a:spcBef>
                <a:spcPts val="0"/>
              </a:spcBef>
              <a:spcAft>
                <a:spcPts val="0"/>
              </a:spcAft>
              <a:buNone/>
            </a:pPr>
            <a:r>
              <a:rPr b="1" lang="en" sz="1100">
                <a:solidFill>
                  <a:schemeClr val="dk1"/>
                </a:solidFill>
                <a:latin typeface="IBM Plex Sans"/>
                <a:ea typeface="IBM Plex Sans"/>
                <a:cs typeface="IBM Plex Sans"/>
                <a:sym typeface="IBM Plex Sans"/>
              </a:rPr>
              <a:t>Time </a:t>
            </a:r>
            <a:endParaRPr b="1" sz="1100">
              <a:solidFill>
                <a:schemeClr val="dk1"/>
              </a:solidFill>
              <a:latin typeface="IBM Plex Sans"/>
              <a:ea typeface="IBM Plex Sans"/>
              <a:cs typeface="IBM Plex Sans"/>
              <a:sym typeface="IBM Plex Sans"/>
            </a:endParaRPr>
          </a:p>
          <a:p>
            <a:pPr indent="0" lvl="0" marL="0" rtl="0" algn="l">
              <a:spcBef>
                <a:spcPts val="0"/>
              </a:spcBef>
              <a:spcAft>
                <a:spcPts val="0"/>
              </a:spcAft>
              <a:buNone/>
            </a:pPr>
            <a:r>
              <a:rPr lang="en" sz="1100">
                <a:solidFill>
                  <a:schemeClr val="dk1"/>
                </a:solidFill>
                <a:latin typeface="IBM Plex Sans"/>
                <a:ea typeface="IBM Plex Sans"/>
                <a:cs typeface="IBM Plex Sans"/>
                <a:sym typeface="IBM Plex Sans"/>
              </a:rPr>
              <a:t>90 Minutes</a:t>
            </a:r>
            <a:endParaRPr sz="1100">
              <a:solidFill>
                <a:schemeClr val="dk1"/>
              </a:solidFill>
              <a:latin typeface="IBM Plex Sans"/>
              <a:ea typeface="IBM Plex Sans"/>
              <a:cs typeface="IBM Plex Sans"/>
              <a:sym typeface="IBM Plex Sans"/>
            </a:endParaRPr>
          </a:p>
        </p:txBody>
      </p:sp>
      <p:sp>
        <p:nvSpPr>
          <p:cNvPr id="51" name="Google Shape;51;p4"/>
          <p:cNvSpPr txBox="1"/>
          <p:nvPr>
            <p:ph idx="4294967295" type="body"/>
          </p:nvPr>
        </p:nvSpPr>
        <p:spPr>
          <a:xfrm>
            <a:off x="7228300" y="1070122"/>
            <a:ext cx="3076800" cy="5623800"/>
          </a:xfrm>
          <a:prstGeom prst="rect">
            <a:avLst/>
          </a:prstGeom>
        </p:spPr>
        <p:txBody>
          <a:bodyPr anchorCtr="0" anchor="t" bIns="116050" lIns="116050" spcFirstLastPara="1" rIns="116050" wrap="square" tIns="116050">
            <a:noAutofit/>
          </a:bodyPr>
          <a:lstStyle/>
          <a:p>
            <a:pPr indent="0" lvl="0" marL="0" rtl="0" algn="l">
              <a:lnSpc>
                <a:spcPct val="100000"/>
              </a:lnSpc>
              <a:spcBef>
                <a:spcPts val="0"/>
              </a:spcBef>
              <a:spcAft>
                <a:spcPts val="0"/>
              </a:spcAft>
              <a:buNone/>
            </a:pPr>
            <a:r>
              <a:rPr b="1" lang="en" sz="1100">
                <a:solidFill>
                  <a:srgbClr val="3C78D8"/>
                </a:solidFill>
                <a:latin typeface="IBM Plex Sans"/>
                <a:ea typeface="IBM Plex Sans"/>
                <a:cs typeface="IBM Plex Sans"/>
                <a:sym typeface="IBM Plex Sans"/>
              </a:rPr>
              <a:t>Points to Consider</a:t>
            </a:r>
            <a:endParaRPr b="1" sz="1100">
              <a:solidFill>
                <a:srgbClr val="3C78D8"/>
              </a:solidFill>
              <a:latin typeface="IBM Plex Sans"/>
              <a:ea typeface="IBM Plex Sans"/>
              <a:cs typeface="IBM Plex Sans"/>
              <a:sym typeface="IBM Plex Sans"/>
            </a:endParaRPr>
          </a:p>
          <a:p>
            <a:pPr indent="0" lvl="0" marL="0" rtl="0" algn="l">
              <a:lnSpc>
                <a:spcPct val="100000"/>
              </a:lnSpc>
              <a:spcBef>
                <a:spcPts val="0"/>
              </a:spcBef>
              <a:spcAft>
                <a:spcPts val="0"/>
              </a:spcAft>
              <a:buNone/>
            </a:pPr>
            <a:r>
              <a:t/>
            </a:r>
            <a:endParaRPr b="1" sz="1100">
              <a:solidFill>
                <a:srgbClr val="3C78D8"/>
              </a:solidFill>
              <a:latin typeface="IBM Plex Sans"/>
              <a:ea typeface="IBM Plex Sans"/>
              <a:cs typeface="IBM Plex Sans"/>
              <a:sym typeface="IBM Plex Sans"/>
            </a:endParaRPr>
          </a:p>
          <a:p>
            <a:pPr indent="-184150" lvl="0" marL="228600" marR="45720" rtl="0" algn="l">
              <a:lnSpc>
                <a:spcPct val="115000"/>
              </a:lnSpc>
              <a:spcBef>
                <a:spcPts val="0"/>
              </a:spcBef>
              <a:spcAft>
                <a:spcPts val="0"/>
              </a:spcAft>
              <a:buClr>
                <a:schemeClr val="dk1"/>
              </a:buClr>
              <a:buSzPts val="1100"/>
              <a:buFont typeface="IBM Plex Sans"/>
              <a:buChar char="●"/>
            </a:pPr>
            <a:r>
              <a:rPr lang="en" sz="1100">
                <a:solidFill>
                  <a:schemeClr val="dk1"/>
                </a:solidFill>
                <a:latin typeface="IBM Plex Sans"/>
                <a:ea typeface="IBM Plex Sans"/>
                <a:cs typeface="IBM Plex Sans"/>
                <a:sym typeface="IBM Plex Sans"/>
              </a:rPr>
              <a:t>The numbering provided in the How To is a recommended path. Startups may still choose to fill the template as per their convenience.</a:t>
            </a:r>
            <a:endParaRPr sz="1100">
              <a:solidFill>
                <a:schemeClr val="dk1"/>
              </a:solidFill>
              <a:latin typeface="IBM Plex Sans"/>
              <a:ea typeface="IBM Plex Sans"/>
              <a:cs typeface="IBM Plex Sans"/>
              <a:sym typeface="IBM Plex Sans"/>
            </a:endParaRPr>
          </a:p>
          <a:p>
            <a:pPr indent="-184150" lvl="0" marL="228600" marR="45720" rtl="0" algn="l">
              <a:lnSpc>
                <a:spcPct val="115000"/>
              </a:lnSpc>
              <a:spcBef>
                <a:spcPts val="1000"/>
              </a:spcBef>
              <a:spcAft>
                <a:spcPts val="0"/>
              </a:spcAft>
              <a:buClr>
                <a:schemeClr val="dk1"/>
              </a:buClr>
              <a:buSzPts val="1100"/>
              <a:buFont typeface="IBM Plex Sans"/>
              <a:buChar char="●"/>
            </a:pPr>
            <a:r>
              <a:rPr lang="en" sz="1100">
                <a:solidFill>
                  <a:schemeClr val="dk1"/>
                </a:solidFill>
                <a:latin typeface="IBM Plex Sans"/>
                <a:ea typeface="IBM Plex Sans"/>
                <a:cs typeface="IBM Plex Sans"/>
                <a:sym typeface="IBM Plex Sans"/>
              </a:rPr>
              <a:t>The ‘problems’ section focuses on the fundamental/basic/core problems that customers face and that the startup is solving - these are not the problems the company is facing. The ‘priority’ under each section is the problem/issue for the startup with regards to that aspect. </a:t>
            </a:r>
            <a:endParaRPr sz="1100">
              <a:solidFill>
                <a:schemeClr val="dk1"/>
              </a:solidFill>
              <a:latin typeface="IBM Plex Sans"/>
              <a:ea typeface="IBM Plex Sans"/>
              <a:cs typeface="IBM Plex Sans"/>
              <a:sym typeface="IBM Plex Sans"/>
            </a:endParaRPr>
          </a:p>
          <a:p>
            <a:pPr indent="-184150" lvl="0" marL="228600" marR="45720" rtl="0" algn="l">
              <a:lnSpc>
                <a:spcPct val="115000"/>
              </a:lnSpc>
              <a:spcBef>
                <a:spcPts val="1000"/>
              </a:spcBef>
              <a:spcAft>
                <a:spcPts val="0"/>
              </a:spcAft>
              <a:buClr>
                <a:schemeClr val="dk1"/>
              </a:buClr>
              <a:buSzPts val="1100"/>
              <a:buFont typeface="IBM Plex Sans"/>
              <a:buChar char="●"/>
            </a:pPr>
            <a:r>
              <a:rPr lang="en" sz="1100">
                <a:solidFill>
                  <a:schemeClr val="dk1"/>
                </a:solidFill>
                <a:latin typeface="IBM Plex Sans"/>
                <a:ea typeface="IBM Plex Sans"/>
                <a:cs typeface="IBM Plex Sans"/>
                <a:sym typeface="IBM Plex Sans"/>
              </a:rPr>
              <a:t>While the ‘Unique Value Proposition’ is customer/user focused, the ‘Unfair Advantage’ is competition focused. </a:t>
            </a:r>
            <a:endParaRPr sz="1100">
              <a:solidFill>
                <a:schemeClr val="dk1"/>
              </a:solidFill>
              <a:latin typeface="IBM Plex Sans"/>
              <a:ea typeface="IBM Plex Sans"/>
              <a:cs typeface="IBM Plex Sans"/>
              <a:sym typeface="IBM Plex Sans"/>
            </a:endParaRPr>
          </a:p>
          <a:p>
            <a:pPr indent="-184150" lvl="0" marL="228600" marR="45720" rtl="0" algn="l">
              <a:lnSpc>
                <a:spcPct val="115000"/>
              </a:lnSpc>
              <a:spcBef>
                <a:spcPts val="1000"/>
              </a:spcBef>
              <a:spcAft>
                <a:spcPts val="0"/>
              </a:spcAft>
              <a:buClr>
                <a:schemeClr val="dk1"/>
              </a:buClr>
              <a:buSzPts val="1100"/>
              <a:buFont typeface="IBM Plex Sans"/>
              <a:buChar char="●"/>
            </a:pPr>
            <a:r>
              <a:rPr lang="en" sz="1100">
                <a:solidFill>
                  <a:schemeClr val="dk1"/>
                </a:solidFill>
                <a:latin typeface="IBM Plex Sans"/>
                <a:ea typeface="IBM Plex Sans"/>
                <a:cs typeface="IBM Plex Sans"/>
                <a:sym typeface="IBM Plex Sans"/>
              </a:rPr>
              <a:t>Startups may choose to fill the ‘Customer Segments’ section as broad segments or as specific profiles. The more specific one can get, the better. </a:t>
            </a:r>
            <a:endParaRPr sz="1100">
              <a:solidFill>
                <a:schemeClr val="dk1"/>
              </a:solidFill>
              <a:latin typeface="IBM Plex Sans"/>
              <a:ea typeface="IBM Plex Sans"/>
              <a:cs typeface="IBM Plex Sans"/>
              <a:sym typeface="IBM Plex Sans"/>
            </a:endParaRPr>
          </a:p>
          <a:p>
            <a:pPr indent="-184150" lvl="0" marL="228600" marR="45720" rtl="0" algn="l">
              <a:lnSpc>
                <a:spcPct val="115000"/>
              </a:lnSpc>
              <a:spcBef>
                <a:spcPts val="1000"/>
              </a:spcBef>
              <a:spcAft>
                <a:spcPts val="0"/>
              </a:spcAft>
              <a:buClr>
                <a:schemeClr val="dk1"/>
              </a:buClr>
              <a:buSzPts val="1100"/>
              <a:buFont typeface="IBM Plex Sans"/>
              <a:buChar char="●"/>
            </a:pPr>
            <a:r>
              <a:rPr lang="en" sz="1100">
                <a:solidFill>
                  <a:schemeClr val="dk1"/>
                </a:solidFill>
                <a:latin typeface="IBM Plex Sans"/>
                <a:ea typeface="IBM Plex Sans"/>
                <a:cs typeface="IBM Plex Sans"/>
                <a:sym typeface="IBM Plex Sans"/>
              </a:rPr>
              <a:t>It is possible that participants may not have a full view of their own startups and may not be able to map priorities comprehensively. A more informed view of priorities based on discussions with colleagues can be shared on day four.</a:t>
            </a:r>
            <a:endParaRPr sz="1100">
              <a:solidFill>
                <a:srgbClr val="000000"/>
              </a:solidFill>
              <a:latin typeface="IBM Plex Sans"/>
              <a:ea typeface="IBM Plex Sans"/>
              <a:cs typeface="IBM Plex Sans"/>
              <a:sym typeface="IBM Plex Sans"/>
            </a:endParaRPr>
          </a:p>
          <a:p>
            <a:pPr indent="0" lvl="0" marL="0" rtl="0" algn="l">
              <a:spcBef>
                <a:spcPts val="1000"/>
              </a:spcBef>
              <a:spcAft>
                <a:spcPts val="2000"/>
              </a:spcAft>
              <a:buNone/>
            </a:pPr>
            <a:r>
              <a:rPr lang="en" sz="1100">
                <a:solidFill>
                  <a:srgbClr val="000000"/>
                </a:solidFill>
                <a:latin typeface="IBM Plex Sans"/>
                <a:ea typeface="IBM Plex Sans"/>
                <a:cs typeface="IBM Plex Sans"/>
                <a:sym typeface="IBM Plex Sans"/>
              </a:rPr>
              <a:t> </a:t>
            </a:r>
            <a:endParaRPr sz="1100">
              <a:solidFill>
                <a:srgbClr val="000000"/>
              </a:solidFill>
              <a:latin typeface="IBM Plex Sans"/>
              <a:ea typeface="IBM Plex Sans"/>
              <a:cs typeface="IBM Plex Sans"/>
              <a:sym typeface="IBM Plex Sans"/>
            </a:endParaRPr>
          </a:p>
        </p:txBody>
      </p:sp>
      <p:sp>
        <p:nvSpPr>
          <p:cNvPr id="52" name="Google Shape;52;p4"/>
          <p:cNvSpPr txBox="1"/>
          <p:nvPr>
            <p:ph type="title"/>
          </p:nvPr>
        </p:nvSpPr>
        <p:spPr>
          <a:xfrm>
            <a:off x="469087" y="518273"/>
            <a:ext cx="2848500" cy="1110600"/>
          </a:xfrm>
          <a:prstGeom prst="rect">
            <a:avLst/>
          </a:prstGeom>
        </p:spPr>
        <p:txBody>
          <a:bodyPr anchorCtr="0" anchor="b" bIns="116050" lIns="116050" spcFirstLastPara="1" rIns="116050" wrap="square" tIns="116050">
            <a:noAutofit/>
          </a:bodyPr>
          <a:lstStyle/>
          <a:p>
            <a:pPr indent="0" lvl="0" marL="0" rtl="0" algn="l">
              <a:spcBef>
                <a:spcPts val="0"/>
              </a:spcBef>
              <a:spcAft>
                <a:spcPts val="0"/>
              </a:spcAft>
              <a:buNone/>
            </a:pPr>
            <a:r>
              <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rPr lang="en" sz="1000">
                <a:latin typeface="IBM Plex Sans"/>
                <a:ea typeface="IBM Plex Sans"/>
                <a:cs typeface="IBM Plex Sans"/>
                <a:sym typeface="IBM Plex Sans"/>
              </a:rPr>
              <a:t>BOOTCAMP ONE | DAY ONE </a:t>
            </a:r>
            <a:endParaRPr sz="1000">
              <a:latin typeface="IBM Plex Sans"/>
              <a:ea typeface="IBM Plex Sans"/>
              <a:cs typeface="IBM Plex Sans"/>
              <a:sym typeface="IBM Plex Sans"/>
            </a:endParaRPr>
          </a:p>
          <a:p>
            <a:pPr indent="0" lvl="0" marL="0" rtl="0" algn="l">
              <a:spcBef>
                <a:spcPts val="0"/>
              </a:spcBef>
              <a:spcAft>
                <a:spcPts val="0"/>
              </a:spcAft>
              <a:buNone/>
            </a:pPr>
            <a:r>
              <a:rPr b="1" lang="en" sz="1400">
                <a:solidFill>
                  <a:srgbClr val="3C78D8"/>
                </a:solidFill>
                <a:latin typeface="IBM Plex Sans"/>
                <a:ea typeface="IBM Plex Sans"/>
                <a:cs typeface="IBM Plex Sans"/>
                <a:sym typeface="IBM Plex Sans"/>
              </a:rPr>
              <a:t>KNOWING THE STARTUPS</a:t>
            </a:r>
            <a:endParaRPr b="1" sz="1400">
              <a:solidFill>
                <a:srgbClr val="3C78D8"/>
              </a:solidFill>
              <a:latin typeface="IBM Plex Sans"/>
              <a:ea typeface="IBM Plex Sans"/>
              <a:cs typeface="IBM Plex Sans"/>
              <a:sym typeface="IBM Plex Sans"/>
            </a:endParaRPr>
          </a:p>
          <a:p>
            <a:pPr indent="0" lvl="0" marL="0" rtl="0" algn="l">
              <a:spcBef>
                <a:spcPts val="0"/>
              </a:spcBef>
              <a:spcAft>
                <a:spcPts val="0"/>
              </a:spcAft>
              <a:buNone/>
            </a:pPr>
            <a:r>
              <a:rPr b="1" lang="en" sz="2400">
                <a:latin typeface="IBM Plex Sans"/>
                <a:ea typeface="IBM Plex Sans"/>
                <a:cs typeface="IBM Plex Sans"/>
                <a:sym typeface="IBM Plex Sans"/>
              </a:rPr>
              <a:t>MAP STARTUP &amp;</a:t>
            </a:r>
            <a:endParaRPr b="1" sz="2400">
              <a:latin typeface="IBM Plex Sans"/>
              <a:ea typeface="IBM Plex Sans"/>
              <a:cs typeface="IBM Plex Sans"/>
              <a:sym typeface="IBM Plex Sans"/>
            </a:endParaRPr>
          </a:p>
          <a:p>
            <a:pPr indent="0" lvl="0" marL="0" rtl="0" algn="l">
              <a:spcBef>
                <a:spcPts val="0"/>
              </a:spcBef>
              <a:spcAft>
                <a:spcPts val="0"/>
              </a:spcAft>
              <a:buNone/>
            </a:pPr>
            <a:r>
              <a:rPr b="1" lang="en" sz="2400">
                <a:latin typeface="IBM Plex Sans"/>
                <a:ea typeface="IBM Plex Sans"/>
                <a:cs typeface="IBM Plex Sans"/>
                <a:sym typeface="IBM Plex Sans"/>
              </a:rPr>
              <a:t>PRIORITIES</a:t>
            </a:r>
            <a:endParaRPr/>
          </a:p>
        </p:txBody>
      </p:sp>
      <p:sp>
        <p:nvSpPr>
          <p:cNvPr id="53" name="Google Shape;53;p4"/>
          <p:cNvSpPr txBox="1"/>
          <p:nvPr>
            <p:ph idx="4294967295" type="body"/>
          </p:nvPr>
        </p:nvSpPr>
        <p:spPr>
          <a:xfrm>
            <a:off x="3649550" y="1071324"/>
            <a:ext cx="3076800" cy="5229600"/>
          </a:xfrm>
          <a:prstGeom prst="rect">
            <a:avLst/>
          </a:prstGeom>
        </p:spPr>
        <p:txBody>
          <a:bodyPr anchorCtr="0" anchor="t" bIns="116050" lIns="116050" spcFirstLastPara="1" rIns="116050" wrap="square" tIns="116050">
            <a:noAutofit/>
          </a:bodyPr>
          <a:lstStyle/>
          <a:p>
            <a:pPr indent="0" lvl="0" marL="0" rtl="0" algn="l">
              <a:lnSpc>
                <a:spcPct val="100000"/>
              </a:lnSpc>
              <a:spcBef>
                <a:spcPts val="0"/>
              </a:spcBef>
              <a:spcAft>
                <a:spcPts val="0"/>
              </a:spcAft>
              <a:buNone/>
            </a:pPr>
            <a:r>
              <a:rPr b="1" lang="en" sz="1100">
                <a:solidFill>
                  <a:srgbClr val="3C78D8"/>
                </a:solidFill>
                <a:latin typeface="IBM Plex Sans"/>
                <a:ea typeface="IBM Plex Sans"/>
                <a:cs typeface="IBM Plex Sans"/>
                <a:sym typeface="IBM Plex Sans"/>
              </a:rPr>
              <a:t>Session Flow</a:t>
            </a:r>
            <a:endParaRPr b="1" sz="1100">
              <a:solidFill>
                <a:srgbClr val="3C78D8"/>
              </a:solidFill>
              <a:latin typeface="IBM Plex Sans"/>
              <a:ea typeface="IBM Plex Sans"/>
              <a:cs typeface="IBM Plex Sans"/>
              <a:sym typeface="IBM Plex Sans"/>
            </a:endParaRPr>
          </a:p>
          <a:p>
            <a:pPr indent="0" lvl="0" marL="0" rtl="0" algn="l">
              <a:lnSpc>
                <a:spcPct val="100000"/>
              </a:lnSpc>
              <a:spcBef>
                <a:spcPts val="0"/>
              </a:spcBef>
              <a:spcAft>
                <a:spcPts val="0"/>
              </a:spcAft>
              <a:buNone/>
            </a:pPr>
            <a:r>
              <a:t/>
            </a:r>
            <a:endParaRPr b="1" sz="1100">
              <a:solidFill>
                <a:schemeClr val="dk1"/>
              </a:solidFill>
              <a:latin typeface="IBM Plex Sans"/>
              <a:ea typeface="IBM Plex Sans"/>
              <a:cs typeface="IBM Plex Sans"/>
              <a:sym typeface="IBM Plex Sans"/>
            </a:endParaRPr>
          </a:p>
          <a:p>
            <a:pPr indent="-184150" lvl="0" marL="285750" rtl="0" algn="l">
              <a:lnSpc>
                <a:spcPct val="100000"/>
              </a:lnSpc>
              <a:spcBef>
                <a:spcPts val="0"/>
              </a:spcBef>
              <a:spcAft>
                <a:spcPts val="0"/>
              </a:spcAft>
              <a:buClr>
                <a:srgbClr val="000000"/>
              </a:buClr>
              <a:buSzPts val="1100"/>
              <a:buFont typeface="IBM Plex Sans"/>
              <a:buAutoNum type="arabicPeriod"/>
            </a:pPr>
            <a:r>
              <a:rPr b="1" lang="en" sz="1100">
                <a:solidFill>
                  <a:srgbClr val="000000"/>
                </a:solidFill>
                <a:latin typeface="IBM Plex Sans"/>
                <a:ea typeface="IBM Plex Sans"/>
                <a:cs typeface="IBM Plex Sans"/>
                <a:sym typeface="IBM Plex Sans"/>
              </a:rPr>
              <a:t>Sharing the Objective | 2 Min</a:t>
            </a:r>
            <a:endParaRPr b="1" sz="1100">
              <a:solidFill>
                <a:srgbClr val="000000"/>
              </a:solidFill>
              <a:latin typeface="IBM Plex Sans"/>
              <a:ea typeface="IBM Plex Sans"/>
              <a:cs typeface="IBM Plex Sans"/>
              <a:sym typeface="IBM Plex Sans"/>
            </a:endParaRPr>
          </a:p>
          <a:p>
            <a:pPr indent="0" lvl="0" marL="285750" rtl="0" algn="l">
              <a:lnSpc>
                <a:spcPct val="100000"/>
              </a:lnSpc>
              <a:spcBef>
                <a:spcPts val="0"/>
              </a:spcBef>
              <a:spcAft>
                <a:spcPts val="0"/>
              </a:spcAft>
              <a:buClr>
                <a:srgbClr val="000000"/>
              </a:buClr>
              <a:buSzPts val="1100"/>
              <a:buFont typeface="Arial"/>
              <a:buNone/>
            </a:pPr>
            <a:r>
              <a:rPr lang="en" sz="1100">
                <a:solidFill>
                  <a:srgbClr val="000000"/>
                </a:solidFill>
                <a:latin typeface="IBM Plex Sans"/>
                <a:ea typeface="IBM Plex Sans"/>
                <a:cs typeface="IBM Plex Sans"/>
                <a:sym typeface="IBM Plex Sans"/>
              </a:rPr>
              <a:t>Facilitators to share the objective of the session/exercise.</a:t>
            </a:r>
            <a:endParaRPr sz="1100">
              <a:solidFill>
                <a:srgbClr val="000000"/>
              </a:solidFill>
              <a:latin typeface="IBM Plex Sans"/>
              <a:ea typeface="IBM Plex Sans"/>
              <a:cs typeface="IBM Plex Sans"/>
              <a:sym typeface="IBM Plex Sans"/>
            </a:endParaRPr>
          </a:p>
          <a:p>
            <a:pPr indent="0" lvl="0" marL="285750" rtl="0" algn="l">
              <a:lnSpc>
                <a:spcPct val="100000"/>
              </a:lnSpc>
              <a:spcBef>
                <a:spcPts val="0"/>
              </a:spcBef>
              <a:spcAft>
                <a:spcPts val="0"/>
              </a:spcAft>
              <a:buNone/>
            </a:pPr>
            <a:r>
              <a:t/>
            </a:r>
            <a:endParaRPr sz="1100">
              <a:solidFill>
                <a:srgbClr val="000000"/>
              </a:solidFill>
              <a:latin typeface="IBM Plex Sans"/>
              <a:ea typeface="IBM Plex Sans"/>
              <a:cs typeface="IBM Plex Sans"/>
              <a:sym typeface="IBM Plex Sans"/>
            </a:endParaRPr>
          </a:p>
          <a:p>
            <a:pPr indent="-184150" lvl="0" marL="285750" rtl="0" algn="l">
              <a:lnSpc>
                <a:spcPct val="100000"/>
              </a:lnSpc>
              <a:spcBef>
                <a:spcPts val="0"/>
              </a:spcBef>
              <a:spcAft>
                <a:spcPts val="0"/>
              </a:spcAft>
              <a:buClr>
                <a:srgbClr val="000000"/>
              </a:buClr>
              <a:buSzPts val="1100"/>
              <a:buFont typeface="IBM Plex Sans"/>
              <a:buAutoNum type="arabicPeriod"/>
            </a:pPr>
            <a:r>
              <a:rPr b="1" lang="en" sz="1100">
                <a:solidFill>
                  <a:srgbClr val="000000"/>
                </a:solidFill>
                <a:latin typeface="IBM Plex Sans"/>
                <a:ea typeface="IBM Plex Sans"/>
                <a:cs typeface="IBM Plex Sans"/>
                <a:sym typeface="IBM Plex Sans"/>
              </a:rPr>
              <a:t>Walkthrough - Example | 10 Min</a:t>
            </a:r>
            <a:endParaRPr b="1" sz="1100">
              <a:solidFill>
                <a:srgbClr val="000000"/>
              </a:solidFill>
              <a:latin typeface="IBM Plex Sans"/>
              <a:ea typeface="IBM Plex Sans"/>
              <a:cs typeface="IBM Plex Sans"/>
              <a:sym typeface="IBM Plex Sans"/>
            </a:endParaRPr>
          </a:p>
          <a:p>
            <a:pPr indent="0" lvl="0" marL="285750" rtl="0" algn="l">
              <a:lnSpc>
                <a:spcPct val="100000"/>
              </a:lnSpc>
              <a:spcBef>
                <a:spcPts val="0"/>
              </a:spcBef>
              <a:spcAft>
                <a:spcPts val="0"/>
              </a:spcAft>
              <a:buNone/>
            </a:pPr>
            <a:r>
              <a:rPr lang="en" sz="1100">
                <a:solidFill>
                  <a:srgbClr val="000000"/>
                </a:solidFill>
                <a:latin typeface="IBM Plex Sans"/>
                <a:ea typeface="IBM Plex Sans"/>
                <a:cs typeface="IBM Plex Sans"/>
                <a:sym typeface="IBM Plex Sans"/>
              </a:rPr>
              <a:t>Facilitators to walk through 1-2 examples of the tool in use.</a:t>
            </a:r>
            <a:endParaRPr sz="1100">
              <a:solidFill>
                <a:srgbClr val="000000"/>
              </a:solidFill>
              <a:latin typeface="IBM Plex Sans"/>
              <a:ea typeface="IBM Plex Sans"/>
              <a:cs typeface="IBM Plex Sans"/>
              <a:sym typeface="IBM Plex Sans"/>
            </a:endParaRPr>
          </a:p>
          <a:p>
            <a:pPr indent="0" lvl="0" marL="285750" rtl="0" algn="l">
              <a:lnSpc>
                <a:spcPct val="100000"/>
              </a:lnSpc>
              <a:spcBef>
                <a:spcPts val="0"/>
              </a:spcBef>
              <a:spcAft>
                <a:spcPts val="0"/>
              </a:spcAft>
              <a:buNone/>
            </a:pPr>
            <a:r>
              <a:t/>
            </a:r>
            <a:endParaRPr sz="1100">
              <a:solidFill>
                <a:srgbClr val="000000"/>
              </a:solidFill>
              <a:latin typeface="IBM Plex Sans"/>
              <a:ea typeface="IBM Plex Sans"/>
              <a:cs typeface="IBM Plex Sans"/>
              <a:sym typeface="IBM Plex Sans"/>
            </a:endParaRPr>
          </a:p>
          <a:p>
            <a:pPr indent="-184150" lvl="0" marL="285750" rtl="0" algn="l">
              <a:lnSpc>
                <a:spcPct val="100000"/>
              </a:lnSpc>
              <a:spcBef>
                <a:spcPts val="0"/>
              </a:spcBef>
              <a:spcAft>
                <a:spcPts val="0"/>
              </a:spcAft>
              <a:buClr>
                <a:srgbClr val="000000"/>
              </a:buClr>
              <a:buSzPts val="1100"/>
              <a:buFont typeface="IBM Plex Sans"/>
              <a:buAutoNum type="arabicPeriod"/>
            </a:pPr>
            <a:r>
              <a:rPr b="1" lang="en" sz="1100">
                <a:solidFill>
                  <a:srgbClr val="000000"/>
                </a:solidFill>
                <a:latin typeface="IBM Plex Sans"/>
                <a:ea typeface="IBM Plex Sans"/>
                <a:cs typeface="IBM Plex Sans"/>
                <a:sym typeface="IBM Plex Sans"/>
              </a:rPr>
              <a:t>Walkthrough - ‘How To?’ | 10 Min</a:t>
            </a:r>
            <a:endParaRPr b="1" sz="1100">
              <a:solidFill>
                <a:srgbClr val="000000"/>
              </a:solidFill>
              <a:latin typeface="IBM Plex Sans"/>
              <a:ea typeface="IBM Plex Sans"/>
              <a:cs typeface="IBM Plex Sans"/>
              <a:sym typeface="IBM Plex Sans"/>
            </a:endParaRPr>
          </a:p>
          <a:p>
            <a:pPr indent="0" lvl="0" marL="285750" rtl="0" algn="l">
              <a:lnSpc>
                <a:spcPct val="100000"/>
              </a:lnSpc>
              <a:spcBef>
                <a:spcPts val="0"/>
              </a:spcBef>
              <a:spcAft>
                <a:spcPts val="0"/>
              </a:spcAft>
              <a:buNone/>
            </a:pPr>
            <a:r>
              <a:rPr lang="en" sz="1100">
                <a:solidFill>
                  <a:srgbClr val="000000"/>
                </a:solidFill>
                <a:latin typeface="IBM Plex Sans"/>
                <a:ea typeface="IBM Plex Sans"/>
                <a:cs typeface="IBM Plex Sans"/>
                <a:sym typeface="IBM Plex Sans"/>
              </a:rPr>
              <a:t>Facilitators to walk through the ‘How to?’ of the tool as per instructions on the toolsheet.  </a:t>
            </a:r>
            <a:endParaRPr sz="1100">
              <a:solidFill>
                <a:srgbClr val="000000"/>
              </a:solidFill>
              <a:latin typeface="IBM Plex Sans"/>
              <a:ea typeface="IBM Plex Sans"/>
              <a:cs typeface="IBM Plex Sans"/>
              <a:sym typeface="IBM Plex Sans"/>
            </a:endParaRPr>
          </a:p>
          <a:p>
            <a:pPr indent="0" lvl="0" marL="285750" rtl="0" algn="l">
              <a:lnSpc>
                <a:spcPct val="100000"/>
              </a:lnSpc>
              <a:spcBef>
                <a:spcPts val="0"/>
              </a:spcBef>
              <a:spcAft>
                <a:spcPts val="0"/>
              </a:spcAft>
              <a:buNone/>
            </a:pPr>
            <a:r>
              <a:t/>
            </a:r>
            <a:endParaRPr sz="1100">
              <a:solidFill>
                <a:srgbClr val="000000"/>
              </a:solidFill>
              <a:latin typeface="IBM Plex Sans"/>
              <a:ea typeface="IBM Plex Sans"/>
              <a:cs typeface="IBM Plex Sans"/>
              <a:sym typeface="IBM Plex Sans"/>
            </a:endParaRPr>
          </a:p>
          <a:p>
            <a:pPr indent="-184150" lvl="0" marL="285750" rtl="0" algn="l">
              <a:lnSpc>
                <a:spcPct val="100000"/>
              </a:lnSpc>
              <a:spcBef>
                <a:spcPts val="0"/>
              </a:spcBef>
              <a:spcAft>
                <a:spcPts val="0"/>
              </a:spcAft>
              <a:buClr>
                <a:srgbClr val="000000"/>
              </a:buClr>
              <a:buSzPts val="1100"/>
              <a:buFont typeface="IBM Plex Sans"/>
              <a:buAutoNum type="arabicPeriod"/>
            </a:pPr>
            <a:r>
              <a:rPr b="1" lang="en" sz="1100">
                <a:solidFill>
                  <a:srgbClr val="000000"/>
                </a:solidFill>
                <a:latin typeface="IBM Plex Sans"/>
                <a:ea typeface="IBM Plex Sans"/>
                <a:cs typeface="IBM Plex Sans"/>
                <a:sym typeface="IBM Plex Sans"/>
              </a:rPr>
              <a:t>Clarifications | 8 Min</a:t>
            </a:r>
            <a:endParaRPr b="1" sz="1100">
              <a:solidFill>
                <a:srgbClr val="000000"/>
              </a:solidFill>
              <a:latin typeface="IBM Plex Sans"/>
              <a:ea typeface="IBM Plex Sans"/>
              <a:cs typeface="IBM Plex Sans"/>
              <a:sym typeface="IBM Plex Sans"/>
            </a:endParaRPr>
          </a:p>
          <a:p>
            <a:pPr indent="0" lvl="0" marL="285750" rtl="0" algn="l">
              <a:lnSpc>
                <a:spcPct val="100000"/>
              </a:lnSpc>
              <a:spcBef>
                <a:spcPts val="0"/>
              </a:spcBef>
              <a:spcAft>
                <a:spcPts val="0"/>
              </a:spcAft>
              <a:buNone/>
            </a:pPr>
            <a:r>
              <a:rPr lang="en" sz="1100">
                <a:solidFill>
                  <a:srgbClr val="000000"/>
                </a:solidFill>
                <a:latin typeface="IBM Plex Sans"/>
                <a:ea typeface="IBM Plex Sans"/>
                <a:cs typeface="IBM Plex Sans"/>
                <a:sym typeface="IBM Plex Sans"/>
              </a:rPr>
              <a:t>Facilitators to clarify doubts from participants.</a:t>
            </a:r>
            <a:endParaRPr sz="1100">
              <a:solidFill>
                <a:srgbClr val="000000"/>
              </a:solidFill>
              <a:latin typeface="IBM Plex Sans"/>
              <a:ea typeface="IBM Plex Sans"/>
              <a:cs typeface="IBM Plex Sans"/>
              <a:sym typeface="IBM Plex Sans"/>
            </a:endParaRPr>
          </a:p>
          <a:p>
            <a:pPr indent="0" lvl="0" marL="0" rtl="0" algn="l">
              <a:lnSpc>
                <a:spcPct val="100000"/>
              </a:lnSpc>
              <a:spcBef>
                <a:spcPts val="0"/>
              </a:spcBef>
              <a:spcAft>
                <a:spcPts val="0"/>
              </a:spcAft>
              <a:buNone/>
            </a:pPr>
            <a:r>
              <a:t/>
            </a:r>
            <a:endParaRPr sz="1100">
              <a:solidFill>
                <a:srgbClr val="000000"/>
              </a:solidFill>
              <a:latin typeface="IBM Plex Sans"/>
              <a:ea typeface="IBM Plex Sans"/>
              <a:cs typeface="IBM Plex Sans"/>
              <a:sym typeface="IBM Plex Sans"/>
            </a:endParaRPr>
          </a:p>
          <a:p>
            <a:pPr indent="-184150" lvl="0" marL="285750" rtl="0" algn="l">
              <a:lnSpc>
                <a:spcPct val="100000"/>
              </a:lnSpc>
              <a:spcBef>
                <a:spcPts val="0"/>
              </a:spcBef>
              <a:spcAft>
                <a:spcPts val="0"/>
              </a:spcAft>
              <a:buClr>
                <a:srgbClr val="000000"/>
              </a:buClr>
              <a:buSzPts val="1100"/>
              <a:buFont typeface="IBM Plex Sans"/>
              <a:buAutoNum type="arabicPeriod"/>
            </a:pPr>
            <a:r>
              <a:rPr b="1" lang="en" sz="1100">
                <a:solidFill>
                  <a:srgbClr val="000000"/>
                </a:solidFill>
                <a:latin typeface="IBM Plex Sans"/>
                <a:ea typeface="IBM Plex Sans"/>
                <a:cs typeface="IBM Plex Sans"/>
                <a:sym typeface="IBM Plex Sans"/>
              </a:rPr>
              <a:t>Exercise | 60 Min</a:t>
            </a:r>
            <a:endParaRPr b="1" sz="1100">
              <a:solidFill>
                <a:srgbClr val="000000"/>
              </a:solidFill>
              <a:latin typeface="IBM Plex Sans"/>
              <a:ea typeface="IBM Plex Sans"/>
              <a:cs typeface="IBM Plex Sans"/>
              <a:sym typeface="IBM Plex Sans"/>
            </a:endParaRPr>
          </a:p>
          <a:p>
            <a:pPr indent="0" lvl="0" marL="285750" rtl="0" algn="l">
              <a:lnSpc>
                <a:spcPct val="100000"/>
              </a:lnSpc>
              <a:spcBef>
                <a:spcPts val="0"/>
              </a:spcBef>
              <a:spcAft>
                <a:spcPts val="0"/>
              </a:spcAft>
              <a:buNone/>
            </a:pPr>
            <a:r>
              <a:rPr lang="en" sz="1100">
                <a:solidFill>
                  <a:srgbClr val="000000"/>
                </a:solidFill>
                <a:latin typeface="IBM Plex Sans"/>
                <a:ea typeface="IBM Plex Sans"/>
                <a:cs typeface="IBM Plex Sans"/>
                <a:sym typeface="IBM Plex Sans"/>
              </a:rPr>
              <a:t>Participants to use tool with guidance from the facilitation team. A potential flow of the exercise could be -</a:t>
            </a:r>
            <a:endParaRPr sz="1100">
              <a:solidFill>
                <a:srgbClr val="000000"/>
              </a:solidFill>
              <a:latin typeface="IBM Plex Sans"/>
              <a:ea typeface="IBM Plex Sans"/>
              <a:cs typeface="IBM Plex Sans"/>
              <a:sym typeface="IBM Plex Sans"/>
            </a:endParaRPr>
          </a:p>
          <a:p>
            <a:pPr indent="0" lvl="0" marL="285750" rtl="0" algn="l">
              <a:lnSpc>
                <a:spcPct val="100000"/>
              </a:lnSpc>
              <a:spcBef>
                <a:spcPts val="0"/>
              </a:spcBef>
              <a:spcAft>
                <a:spcPts val="0"/>
              </a:spcAft>
              <a:buNone/>
            </a:pPr>
            <a:r>
              <a:t/>
            </a:r>
            <a:endParaRPr sz="1100">
              <a:solidFill>
                <a:srgbClr val="000000"/>
              </a:solidFill>
              <a:latin typeface="IBM Plex Sans"/>
              <a:ea typeface="IBM Plex Sans"/>
              <a:cs typeface="IBM Plex Sans"/>
              <a:sym typeface="IBM Plex Sans"/>
            </a:endParaRPr>
          </a:p>
          <a:p>
            <a:pPr indent="-127000" lvl="0" marL="457200" rtl="0" algn="l">
              <a:lnSpc>
                <a:spcPct val="100000"/>
              </a:lnSpc>
              <a:spcBef>
                <a:spcPts val="0"/>
              </a:spcBef>
              <a:spcAft>
                <a:spcPts val="0"/>
              </a:spcAft>
              <a:buClr>
                <a:srgbClr val="3C78D8"/>
              </a:buClr>
              <a:buSzPts val="1100"/>
              <a:buFont typeface="IBM Plex Sans"/>
              <a:buChar char="➔"/>
            </a:pPr>
            <a:r>
              <a:rPr b="1" lang="en" sz="1100">
                <a:solidFill>
                  <a:srgbClr val="3C78D8"/>
                </a:solidFill>
                <a:latin typeface="IBM Plex Sans"/>
                <a:ea typeface="IBM Plex Sans"/>
                <a:cs typeface="IBM Plex Sans"/>
                <a:sym typeface="IBM Plex Sans"/>
              </a:rPr>
              <a:t>Filling the template with details under each section </a:t>
            </a:r>
            <a:r>
              <a:rPr lang="en" sz="1100">
                <a:solidFill>
                  <a:srgbClr val="3C78D8"/>
                </a:solidFill>
                <a:latin typeface="IBM Plex Sans"/>
                <a:ea typeface="IBM Plex Sans"/>
                <a:cs typeface="IBM Plex Sans"/>
                <a:sym typeface="IBM Plex Sans"/>
              </a:rPr>
              <a:t>- 30 Min</a:t>
            </a:r>
            <a:endParaRPr sz="1100">
              <a:solidFill>
                <a:srgbClr val="3C78D8"/>
              </a:solidFill>
              <a:latin typeface="IBM Plex Sans"/>
              <a:ea typeface="IBM Plex Sans"/>
              <a:cs typeface="IBM Plex Sans"/>
              <a:sym typeface="IBM Plex Sans"/>
            </a:endParaRPr>
          </a:p>
          <a:p>
            <a:pPr indent="-127000" lvl="0" marL="457200" rtl="0" algn="l">
              <a:lnSpc>
                <a:spcPct val="100000"/>
              </a:lnSpc>
              <a:spcBef>
                <a:spcPts val="0"/>
              </a:spcBef>
              <a:spcAft>
                <a:spcPts val="0"/>
              </a:spcAft>
              <a:buClr>
                <a:srgbClr val="3C78D8"/>
              </a:buClr>
              <a:buSzPts val="1100"/>
              <a:buFont typeface="IBM Plex Sans"/>
              <a:buChar char="➔"/>
            </a:pPr>
            <a:r>
              <a:rPr b="1" lang="en" sz="1100">
                <a:solidFill>
                  <a:srgbClr val="3C78D8"/>
                </a:solidFill>
                <a:latin typeface="IBM Plex Sans"/>
                <a:ea typeface="IBM Plex Sans"/>
                <a:cs typeface="IBM Plex Sans"/>
                <a:sym typeface="IBM Plex Sans"/>
              </a:rPr>
              <a:t>Mapping priorities </a:t>
            </a:r>
            <a:r>
              <a:rPr lang="en" sz="1100">
                <a:solidFill>
                  <a:srgbClr val="3C78D8"/>
                </a:solidFill>
                <a:latin typeface="IBM Plex Sans"/>
                <a:ea typeface="IBM Plex Sans"/>
                <a:cs typeface="IBM Plex Sans"/>
                <a:sym typeface="IBM Plex Sans"/>
              </a:rPr>
              <a:t>- 20 Min</a:t>
            </a:r>
            <a:endParaRPr sz="1100">
              <a:solidFill>
                <a:srgbClr val="3C78D8"/>
              </a:solidFill>
              <a:latin typeface="IBM Plex Sans"/>
              <a:ea typeface="IBM Plex Sans"/>
              <a:cs typeface="IBM Plex Sans"/>
              <a:sym typeface="IBM Plex Sans"/>
            </a:endParaRPr>
          </a:p>
          <a:p>
            <a:pPr indent="-127000" lvl="0" marL="457200" rtl="0" algn="l">
              <a:lnSpc>
                <a:spcPct val="100000"/>
              </a:lnSpc>
              <a:spcBef>
                <a:spcPts val="0"/>
              </a:spcBef>
              <a:spcAft>
                <a:spcPts val="0"/>
              </a:spcAft>
              <a:buClr>
                <a:srgbClr val="3C78D8"/>
              </a:buClr>
              <a:buSzPts val="1100"/>
              <a:buFont typeface="IBM Plex Sans"/>
              <a:buChar char="➔"/>
            </a:pPr>
            <a:r>
              <a:rPr b="1" lang="en" sz="1100">
                <a:solidFill>
                  <a:srgbClr val="3C78D8"/>
                </a:solidFill>
                <a:latin typeface="IBM Plex Sans"/>
                <a:ea typeface="IBM Plex Sans"/>
                <a:cs typeface="IBM Plex Sans"/>
                <a:sym typeface="IBM Plex Sans"/>
              </a:rPr>
              <a:t>Reflecting and refining</a:t>
            </a:r>
            <a:r>
              <a:rPr lang="en" sz="1100">
                <a:solidFill>
                  <a:srgbClr val="3C78D8"/>
                </a:solidFill>
                <a:latin typeface="IBM Plex Sans"/>
                <a:ea typeface="IBM Plex Sans"/>
                <a:cs typeface="IBM Plex Sans"/>
                <a:sym typeface="IBM Plex Sans"/>
              </a:rPr>
              <a:t>- 10 Min</a:t>
            </a:r>
            <a:endParaRPr sz="1100">
              <a:solidFill>
                <a:srgbClr val="000000"/>
              </a:solidFill>
              <a:latin typeface="IBM Plex Sans"/>
              <a:ea typeface="IBM Plex Sans"/>
              <a:cs typeface="IBM Plex Sans"/>
              <a:sym typeface="IBM Plex Sans"/>
            </a:endParaRPr>
          </a:p>
          <a:p>
            <a:pPr indent="0" lvl="0" marL="285750" rtl="0" algn="l">
              <a:lnSpc>
                <a:spcPct val="100000"/>
              </a:lnSpc>
              <a:spcBef>
                <a:spcPts val="0"/>
              </a:spcBef>
              <a:spcAft>
                <a:spcPts val="0"/>
              </a:spcAft>
              <a:buNone/>
            </a:pPr>
            <a:r>
              <a:t/>
            </a:r>
            <a:endParaRPr sz="1100">
              <a:solidFill>
                <a:srgbClr val="000000"/>
              </a:solidFill>
              <a:latin typeface="IBM Plex Sans"/>
              <a:ea typeface="IBM Plex Sans"/>
              <a:cs typeface="IBM Plex Sans"/>
              <a:sym typeface="IBM Plex Sans"/>
            </a:endParaRPr>
          </a:p>
          <a:p>
            <a:pPr indent="0" lvl="0" marL="0" rtl="0" algn="l">
              <a:spcBef>
                <a:spcPts val="0"/>
              </a:spcBef>
              <a:spcAft>
                <a:spcPts val="0"/>
              </a:spcAft>
              <a:buNone/>
            </a:pPr>
            <a:r>
              <a:t/>
            </a:r>
            <a:endParaRPr sz="1100">
              <a:solidFill>
                <a:srgbClr val="000000"/>
              </a:solidFill>
              <a:latin typeface="IBM Plex Sans"/>
              <a:ea typeface="IBM Plex Sans"/>
              <a:cs typeface="IBM Plex Sans"/>
              <a:sym typeface="IBM Plex Sans"/>
            </a:endParaRPr>
          </a:p>
          <a:p>
            <a:pPr indent="0" lvl="0" marL="0" rtl="0" algn="l">
              <a:spcBef>
                <a:spcPts val="2000"/>
              </a:spcBef>
              <a:spcAft>
                <a:spcPts val="2000"/>
              </a:spcAft>
              <a:buNone/>
            </a:pPr>
            <a:r>
              <a:rPr lang="en" sz="1100">
                <a:solidFill>
                  <a:srgbClr val="000000"/>
                </a:solidFill>
                <a:latin typeface="IBM Plex Sans"/>
                <a:ea typeface="IBM Plex Sans"/>
                <a:cs typeface="IBM Plex Sans"/>
                <a:sym typeface="IBM Plex Sans"/>
              </a:rPr>
              <a:t> </a:t>
            </a:r>
            <a:endParaRPr sz="1100">
              <a:solidFill>
                <a:srgbClr val="000000"/>
              </a:solidFill>
              <a:latin typeface="IBM Plex Sans"/>
              <a:ea typeface="IBM Plex Sans"/>
              <a:cs typeface="IBM Plex Sans"/>
              <a:sym typeface="IBM Plex Sans"/>
            </a:endParaRPr>
          </a:p>
        </p:txBody>
      </p:sp>
      <p:sp>
        <p:nvSpPr>
          <p:cNvPr id="54" name="Google Shape;54;p4"/>
          <p:cNvSpPr/>
          <p:nvPr/>
        </p:nvSpPr>
        <p:spPr>
          <a:xfrm>
            <a:off x="0" y="-300"/>
            <a:ext cx="137100" cy="7560000"/>
          </a:xfrm>
          <a:prstGeom prst="rect">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3C78D8"/>
              </a:solidFill>
            </a:endParaRPr>
          </a:p>
        </p:txBody>
      </p:sp>
      <p:grpSp>
        <p:nvGrpSpPr>
          <p:cNvPr id="55" name="Google Shape;55;p4"/>
          <p:cNvGrpSpPr/>
          <p:nvPr/>
        </p:nvGrpSpPr>
        <p:grpSpPr>
          <a:xfrm>
            <a:off x="0" y="7094781"/>
            <a:ext cx="10692000" cy="465069"/>
            <a:chOff x="0" y="7094781"/>
            <a:chExt cx="10692000" cy="465069"/>
          </a:xfrm>
        </p:grpSpPr>
        <p:grpSp>
          <p:nvGrpSpPr>
            <p:cNvPr id="56" name="Google Shape;56;p4"/>
            <p:cNvGrpSpPr/>
            <p:nvPr/>
          </p:nvGrpSpPr>
          <p:grpSpPr>
            <a:xfrm>
              <a:off x="0" y="7094781"/>
              <a:ext cx="10692000" cy="465069"/>
              <a:chOff x="0" y="7094781"/>
              <a:chExt cx="10692000" cy="465069"/>
            </a:xfrm>
          </p:grpSpPr>
          <p:sp>
            <p:nvSpPr>
              <p:cNvPr id="57" name="Google Shape;57;p4"/>
              <p:cNvSpPr/>
              <p:nvPr/>
            </p:nvSpPr>
            <p:spPr>
              <a:xfrm>
                <a:off x="0" y="7094850"/>
                <a:ext cx="10692000" cy="4650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4"/>
              <p:cNvSpPr txBox="1"/>
              <p:nvPr/>
            </p:nvSpPr>
            <p:spPr>
              <a:xfrm>
                <a:off x="514889" y="7198197"/>
                <a:ext cx="4216500" cy="266400"/>
              </a:xfrm>
              <a:prstGeom prst="rect">
                <a:avLst/>
              </a:prstGeom>
              <a:noFill/>
              <a:ln>
                <a:noFill/>
              </a:ln>
            </p:spPr>
            <p:txBody>
              <a:bodyPr anchorCtr="0" anchor="b" bIns="92475" lIns="92475" spcFirstLastPara="1" rIns="92475" wrap="square" tIns="92475">
                <a:noAutofit/>
              </a:bodyPr>
              <a:lstStyle/>
              <a:p>
                <a:pPr indent="0" lvl="0" marL="0" rtl="0" algn="l">
                  <a:spcBef>
                    <a:spcPts val="0"/>
                  </a:spcBef>
                  <a:spcAft>
                    <a:spcPts val="0"/>
                  </a:spcAft>
                  <a:buNone/>
                </a:pPr>
                <a:r>
                  <a:t/>
                </a:r>
                <a:endParaRPr b="1" sz="600">
                  <a:solidFill>
                    <a:srgbClr val="000000"/>
                  </a:solidFill>
                  <a:latin typeface="IBM Plex Sans"/>
                  <a:ea typeface="IBM Plex Sans"/>
                  <a:cs typeface="IBM Plex Sans"/>
                  <a:sym typeface="IBM Plex Sans"/>
                </a:endParaRPr>
              </a:p>
              <a:p>
                <a:pPr indent="0" lvl="0" marL="0" rtl="0" algn="l">
                  <a:spcBef>
                    <a:spcPts val="0"/>
                  </a:spcBef>
                  <a:spcAft>
                    <a:spcPts val="0"/>
                  </a:spcAft>
                  <a:buNone/>
                </a:pPr>
                <a:r>
                  <a:t/>
                </a:r>
                <a:endParaRPr b="1" sz="600">
                  <a:solidFill>
                    <a:srgbClr val="000000"/>
                  </a:solidFill>
                  <a:latin typeface="IBM Plex Sans"/>
                  <a:ea typeface="IBM Plex Sans"/>
                  <a:cs typeface="IBM Plex Sans"/>
                  <a:sym typeface="IBM Plex Sans"/>
                </a:endParaRPr>
              </a:p>
              <a:p>
                <a:pPr indent="0" lvl="0" marL="0" rtl="0" algn="l">
                  <a:spcBef>
                    <a:spcPts val="0"/>
                  </a:spcBef>
                  <a:spcAft>
                    <a:spcPts val="0"/>
                  </a:spcAft>
                  <a:buNone/>
                </a:pPr>
                <a:r>
                  <a:t/>
                </a:r>
                <a:endParaRPr b="1" sz="600">
                  <a:solidFill>
                    <a:srgbClr val="000000"/>
                  </a:solidFill>
                  <a:latin typeface="IBM Plex Sans"/>
                  <a:ea typeface="IBM Plex Sans"/>
                  <a:cs typeface="IBM Plex Sans"/>
                  <a:sym typeface="IBM Plex Sans"/>
                </a:endParaRPr>
              </a:p>
              <a:p>
                <a:pPr indent="0" lvl="0" marL="0" rtl="0" algn="l">
                  <a:spcBef>
                    <a:spcPts val="0"/>
                  </a:spcBef>
                  <a:spcAft>
                    <a:spcPts val="0"/>
                  </a:spcAft>
                  <a:buNone/>
                </a:pPr>
                <a:r>
                  <a:rPr b="1" lang="en" sz="600">
                    <a:latin typeface="IBM Plex Sans"/>
                    <a:ea typeface="IBM Plex Sans"/>
                    <a:cs typeface="IBM Plex Sans"/>
                    <a:sym typeface="IBM Plex Sans"/>
                  </a:rPr>
                  <a:t>THE FINLAB TOOLKIT</a:t>
                </a:r>
                <a:endParaRPr b="1" sz="600">
                  <a:solidFill>
                    <a:srgbClr val="3C78D8"/>
                  </a:solidFill>
                  <a:latin typeface="IBM Plex Sans"/>
                  <a:ea typeface="IBM Plex Sans"/>
                  <a:cs typeface="IBM Plex Sans"/>
                  <a:sym typeface="IBM Plex Sans"/>
                </a:endParaRPr>
              </a:p>
            </p:txBody>
          </p:sp>
          <p:pic>
            <p:nvPicPr>
              <p:cNvPr id="59" name="Google Shape;59;p4"/>
              <p:cNvPicPr preferRelativeResize="0"/>
              <p:nvPr/>
            </p:nvPicPr>
            <p:blipFill>
              <a:blip r:embed="rId3">
                <a:alphaModFix/>
              </a:blip>
              <a:stretch>
                <a:fillRect/>
              </a:stretch>
            </p:blipFill>
            <p:spPr>
              <a:xfrm>
                <a:off x="9629932" y="7094781"/>
                <a:ext cx="494539" cy="430321"/>
              </a:xfrm>
              <a:prstGeom prst="rect">
                <a:avLst/>
              </a:prstGeom>
              <a:noFill/>
              <a:ln>
                <a:noFill/>
              </a:ln>
            </p:spPr>
          </p:pic>
        </p:grpSp>
        <p:pic>
          <p:nvPicPr>
            <p:cNvPr id="60" name="Google Shape;60;p4"/>
            <p:cNvPicPr preferRelativeResize="0"/>
            <p:nvPr/>
          </p:nvPicPr>
          <p:blipFill>
            <a:blip r:embed="rId4">
              <a:alphaModFix/>
            </a:blip>
            <a:stretch>
              <a:fillRect/>
            </a:stretch>
          </p:blipFill>
          <p:spPr>
            <a:xfrm>
              <a:off x="8553150" y="7165073"/>
              <a:ext cx="1013800" cy="354000"/>
            </a:xfrm>
            <a:prstGeom prst="rect">
              <a:avLst/>
            </a:prstGeom>
            <a:noFill/>
            <a:ln>
              <a:noFill/>
            </a:ln>
          </p:spPr>
        </p:pic>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 name="Shape 64"/>
        <p:cNvGrpSpPr/>
        <p:nvPr/>
      </p:nvGrpSpPr>
      <p:grpSpPr>
        <a:xfrm>
          <a:off x="0" y="0"/>
          <a:ext cx="0" cy="0"/>
          <a:chOff x="0" y="0"/>
          <a:chExt cx="0" cy="0"/>
        </a:xfrm>
      </p:grpSpPr>
      <p:sp>
        <p:nvSpPr>
          <p:cNvPr id="65" name="Google Shape;65;p5"/>
          <p:cNvSpPr txBox="1"/>
          <p:nvPr>
            <p:ph type="title"/>
          </p:nvPr>
        </p:nvSpPr>
        <p:spPr>
          <a:xfrm>
            <a:off x="345554" y="293701"/>
            <a:ext cx="4930200" cy="391500"/>
          </a:xfrm>
          <a:prstGeom prst="rect">
            <a:avLst/>
          </a:prstGeom>
        </p:spPr>
        <p:txBody>
          <a:bodyPr anchorCtr="0" anchor="b" bIns="116050" lIns="116050" spcFirstLastPara="1" rIns="116050" wrap="square" tIns="116050">
            <a:noAutofit/>
          </a:bodyPr>
          <a:lstStyle/>
          <a:p>
            <a:pPr indent="0" lvl="0" marL="0" rtl="0" algn="l">
              <a:spcBef>
                <a:spcPts val="0"/>
              </a:spcBef>
              <a:spcAft>
                <a:spcPts val="0"/>
              </a:spcAft>
              <a:buNone/>
            </a:pPr>
            <a:r>
              <a:t/>
            </a:r>
            <a:endParaRPr sz="2400">
              <a:latin typeface="IBM Plex Sans"/>
              <a:ea typeface="IBM Plex Sans"/>
              <a:cs typeface="IBM Plex Sans"/>
              <a:sym typeface="IBM Plex Sans"/>
            </a:endParaRPr>
          </a:p>
          <a:p>
            <a:pPr indent="0" lvl="0" marL="0" rtl="0" algn="l">
              <a:spcBef>
                <a:spcPts val="0"/>
              </a:spcBef>
              <a:spcAft>
                <a:spcPts val="0"/>
              </a:spcAft>
              <a:buNone/>
            </a:pPr>
            <a:r>
              <a:t/>
            </a:r>
            <a:endParaRPr sz="2400">
              <a:latin typeface="IBM Plex Sans"/>
              <a:ea typeface="IBM Plex Sans"/>
              <a:cs typeface="IBM Plex Sans"/>
              <a:sym typeface="IBM Plex Sans"/>
            </a:endParaRPr>
          </a:p>
          <a:p>
            <a:pPr indent="0" lvl="0" marL="0" rtl="0" algn="l">
              <a:spcBef>
                <a:spcPts val="0"/>
              </a:spcBef>
              <a:spcAft>
                <a:spcPts val="0"/>
              </a:spcAft>
              <a:buNone/>
            </a:pPr>
            <a:r>
              <a:t/>
            </a:r>
            <a:endParaRPr sz="2400">
              <a:latin typeface="IBM Plex Sans"/>
              <a:ea typeface="IBM Plex Sans"/>
              <a:cs typeface="IBM Plex Sans"/>
              <a:sym typeface="IBM Plex Sans"/>
            </a:endParaRPr>
          </a:p>
          <a:p>
            <a:pPr indent="0" lvl="0" marL="0" rtl="0" algn="l">
              <a:spcBef>
                <a:spcPts val="0"/>
              </a:spcBef>
              <a:spcAft>
                <a:spcPts val="0"/>
              </a:spcAft>
              <a:buNone/>
            </a:pPr>
            <a:r>
              <a:t/>
            </a:r>
            <a:endParaRPr sz="2400">
              <a:latin typeface="IBM Plex Sans"/>
              <a:ea typeface="IBM Plex Sans"/>
              <a:cs typeface="IBM Plex Sans"/>
              <a:sym typeface="IBM Plex Sans"/>
            </a:endParaRPr>
          </a:p>
          <a:p>
            <a:pPr indent="0" lvl="0" marL="0" rtl="0" algn="l">
              <a:spcBef>
                <a:spcPts val="0"/>
              </a:spcBef>
              <a:spcAft>
                <a:spcPts val="0"/>
              </a:spcAft>
              <a:buNone/>
            </a:pPr>
            <a:r>
              <a:t/>
            </a:r>
            <a:endParaRPr sz="2400">
              <a:latin typeface="IBM Plex Sans"/>
              <a:ea typeface="IBM Plex Sans"/>
              <a:cs typeface="IBM Plex Sans"/>
              <a:sym typeface="IBM Plex Sans"/>
            </a:endParaRPr>
          </a:p>
          <a:p>
            <a:pPr indent="0" lvl="0" marL="0" rtl="0" algn="l">
              <a:spcBef>
                <a:spcPts val="0"/>
              </a:spcBef>
              <a:spcAft>
                <a:spcPts val="0"/>
              </a:spcAft>
              <a:buNone/>
            </a:pPr>
            <a:r>
              <a:rPr b="1" lang="en" sz="1800">
                <a:solidFill>
                  <a:srgbClr val="3C78D8"/>
                </a:solidFill>
                <a:latin typeface="IBM Plex Sans"/>
                <a:ea typeface="IBM Plex Sans"/>
                <a:cs typeface="IBM Plex Sans"/>
                <a:sym typeface="IBM Plex Sans"/>
              </a:rPr>
              <a:t>TOOL:</a:t>
            </a:r>
            <a:r>
              <a:rPr b="1" lang="en" sz="1800">
                <a:latin typeface="IBM Plex Sans"/>
                <a:ea typeface="IBM Plex Sans"/>
                <a:cs typeface="IBM Plex Sans"/>
                <a:sym typeface="IBM Plex Sans"/>
              </a:rPr>
              <a:t> STARTUP CANVAS</a:t>
            </a:r>
            <a:endParaRPr sz="1800">
              <a:latin typeface="IBM Plex Sans"/>
              <a:ea typeface="IBM Plex Sans"/>
              <a:cs typeface="IBM Plex Sans"/>
              <a:sym typeface="IBM Plex Sans"/>
            </a:endParaRPr>
          </a:p>
        </p:txBody>
      </p:sp>
      <p:pic>
        <p:nvPicPr>
          <p:cNvPr id="66" name="Google Shape;66;p5"/>
          <p:cNvPicPr preferRelativeResize="0"/>
          <p:nvPr/>
        </p:nvPicPr>
        <p:blipFill rotWithShape="1">
          <a:blip r:embed="rId3">
            <a:alphaModFix/>
          </a:blip>
          <a:srcRect b="0" l="4745" r="2926" t="0"/>
          <a:stretch/>
        </p:blipFill>
        <p:spPr>
          <a:xfrm>
            <a:off x="607513" y="893061"/>
            <a:ext cx="9476974" cy="5773874"/>
          </a:xfrm>
          <a:prstGeom prst="rect">
            <a:avLst/>
          </a:prstGeom>
          <a:noFill/>
          <a:ln>
            <a:noFill/>
          </a:ln>
        </p:spPr>
      </p:pic>
      <p:grpSp>
        <p:nvGrpSpPr>
          <p:cNvPr id="67" name="Google Shape;67;p5"/>
          <p:cNvGrpSpPr/>
          <p:nvPr/>
        </p:nvGrpSpPr>
        <p:grpSpPr>
          <a:xfrm>
            <a:off x="0" y="7094781"/>
            <a:ext cx="10692000" cy="465069"/>
            <a:chOff x="0" y="7094781"/>
            <a:chExt cx="10692000" cy="465069"/>
          </a:xfrm>
        </p:grpSpPr>
        <p:grpSp>
          <p:nvGrpSpPr>
            <p:cNvPr id="68" name="Google Shape;68;p5"/>
            <p:cNvGrpSpPr/>
            <p:nvPr/>
          </p:nvGrpSpPr>
          <p:grpSpPr>
            <a:xfrm>
              <a:off x="0" y="7094781"/>
              <a:ext cx="10692000" cy="465069"/>
              <a:chOff x="0" y="7094781"/>
              <a:chExt cx="10692000" cy="465069"/>
            </a:xfrm>
          </p:grpSpPr>
          <p:sp>
            <p:nvSpPr>
              <p:cNvPr id="69" name="Google Shape;69;p5"/>
              <p:cNvSpPr/>
              <p:nvPr/>
            </p:nvSpPr>
            <p:spPr>
              <a:xfrm>
                <a:off x="0" y="7094850"/>
                <a:ext cx="10692000" cy="4650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5"/>
              <p:cNvSpPr txBox="1"/>
              <p:nvPr/>
            </p:nvSpPr>
            <p:spPr>
              <a:xfrm>
                <a:off x="514889" y="7198197"/>
                <a:ext cx="4216500" cy="266400"/>
              </a:xfrm>
              <a:prstGeom prst="rect">
                <a:avLst/>
              </a:prstGeom>
              <a:noFill/>
              <a:ln>
                <a:noFill/>
              </a:ln>
            </p:spPr>
            <p:txBody>
              <a:bodyPr anchorCtr="0" anchor="b" bIns="92475" lIns="92475" spcFirstLastPara="1" rIns="92475" wrap="square" tIns="92475">
                <a:noAutofit/>
              </a:bodyPr>
              <a:lstStyle/>
              <a:p>
                <a:pPr indent="0" lvl="0" marL="0" rtl="0" algn="l">
                  <a:spcBef>
                    <a:spcPts val="0"/>
                  </a:spcBef>
                  <a:spcAft>
                    <a:spcPts val="0"/>
                  </a:spcAft>
                  <a:buNone/>
                </a:pPr>
                <a:r>
                  <a:t/>
                </a:r>
                <a:endParaRPr b="1" sz="600">
                  <a:solidFill>
                    <a:srgbClr val="000000"/>
                  </a:solidFill>
                  <a:latin typeface="IBM Plex Sans"/>
                  <a:ea typeface="IBM Plex Sans"/>
                  <a:cs typeface="IBM Plex Sans"/>
                  <a:sym typeface="IBM Plex Sans"/>
                </a:endParaRPr>
              </a:p>
              <a:p>
                <a:pPr indent="0" lvl="0" marL="0" rtl="0" algn="l">
                  <a:spcBef>
                    <a:spcPts val="0"/>
                  </a:spcBef>
                  <a:spcAft>
                    <a:spcPts val="0"/>
                  </a:spcAft>
                  <a:buNone/>
                </a:pPr>
                <a:r>
                  <a:t/>
                </a:r>
                <a:endParaRPr b="1" sz="600">
                  <a:solidFill>
                    <a:srgbClr val="000000"/>
                  </a:solidFill>
                  <a:latin typeface="IBM Plex Sans"/>
                  <a:ea typeface="IBM Plex Sans"/>
                  <a:cs typeface="IBM Plex Sans"/>
                  <a:sym typeface="IBM Plex Sans"/>
                </a:endParaRPr>
              </a:p>
              <a:p>
                <a:pPr indent="0" lvl="0" marL="0" rtl="0" algn="l">
                  <a:spcBef>
                    <a:spcPts val="0"/>
                  </a:spcBef>
                  <a:spcAft>
                    <a:spcPts val="0"/>
                  </a:spcAft>
                  <a:buNone/>
                </a:pPr>
                <a:r>
                  <a:t/>
                </a:r>
                <a:endParaRPr b="1" sz="600">
                  <a:solidFill>
                    <a:srgbClr val="000000"/>
                  </a:solidFill>
                  <a:latin typeface="IBM Plex Sans"/>
                  <a:ea typeface="IBM Plex Sans"/>
                  <a:cs typeface="IBM Plex Sans"/>
                  <a:sym typeface="IBM Plex Sans"/>
                </a:endParaRPr>
              </a:p>
              <a:p>
                <a:pPr indent="0" lvl="0" marL="0" rtl="0" algn="l">
                  <a:spcBef>
                    <a:spcPts val="0"/>
                  </a:spcBef>
                  <a:spcAft>
                    <a:spcPts val="0"/>
                  </a:spcAft>
                  <a:buNone/>
                </a:pPr>
                <a:r>
                  <a:rPr b="1" lang="en" sz="600">
                    <a:latin typeface="IBM Plex Sans"/>
                    <a:ea typeface="IBM Plex Sans"/>
                    <a:cs typeface="IBM Plex Sans"/>
                    <a:sym typeface="IBM Plex Sans"/>
                  </a:rPr>
                  <a:t>THE FINLAB TOOLKIT</a:t>
                </a:r>
                <a:endParaRPr b="1" sz="600">
                  <a:solidFill>
                    <a:srgbClr val="3C78D8"/>
                  </a:solidFill>
                  <a:latin typeface="IBM Plex Sans"/>
                  <a:ea typeface="IBM Plex Sans"/>
                  <a:cs typeface="IBM Plex Sans"/>
                  <a:sym typeface="IBM Plex Sans"/>
                </a:endParaRPr>
              </a:p>
            </p:txBody>
          </p:sp>
          <p:pic>
            <p:nvPicPr>
              <p:cNvPr id="71" name="Google Shape;71;p5"/>
              <p:cNvPicPr preferRelativeResize="0"/>
              <p:nvPr/>
            </p:nvPicPr>
            <p:blipFill>
              <a:blip r:embed="rId4">
                <a:alphaModFix/>
              </a:blip>
              <a:stretch>
                <a:fillRect/>
              </a:stretch>
            </p:blipFill>
            <p:spPr>
              <a:xfrm>
                <a:off x="9629932" y="7094781"/>
                <a:ext cx="494539" cy="430321"/>
              </a:xfrm>
              <a:prstGeom prst="rect">
                <a:avLst/>
              </a:prstGeom>
              <a:noFill/>
              <a:ln>
                <a:noFill/>
              </a:ln>
            </p:spPr>
          </p:pic>
        </p:grpSp>
        <p:pic>
          <p:nvPicPr>
            <p:cNvPr id="72" name="Google Shape;72;p5"/>
            <p:cNvPicPr preferRelativeResize="0"/>
            <p:nvPr/>
          </p:nvPicPr>
          <p:blipFill>
            <a:blip r:embed="rId5">
              <a:alphaModFix/>
            </a:blip>
            <a:stretch>
              <a:fillRect/>
            </a:stretch>
          </p:blipFill>
          <p:spPr>
            <a:xfrm>
              <a:off x="8553150" y="7165073"/>
              <a:ext cx="1013800" cy="354000"/>
            </a:xfrm>
            <a:prstGeom prst="rect">
              <a:avLst/>
            </a:prstGeom>
            <a:noFill/>
            <a:ln>
              <a:noFill/>
            </a:ln>
          </p:spPr>
        </p:pic>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 name="Shape 76"/>
        <p:cNvGrpSpPr/>
        <p:nvPr/>
      </p:nvGrpSpPr>
      <p:grpSpPr>
        <a:xfrm>
          <a:off x="0" y="0"/>
          <a:ext cx="0" cy="0"/>
          <a:chOff x="0" y="0"/>
          <a:chExt cx="0" cy="0"/>
        </a:xfrm>
      </p:grpSpPr>
      <p:sp>
        <p:nvSpPr>
          <p:cNvPr id="77" name="Google Shape;77;p6"/>
          <p:cNvSpPr txBox="1"/>
          <p:nvPr>
            <p:ph type="title"/>
          </p:nvPr>
        </p:nvSpPr>
        <p:spPr>
          <a:xfrm>
            <a:off x="345554" y="293701"/>
            <a:ext cx="4930200" cy="391500"/>
          </a:xfrm>
          <a:prstGeom prst="rect">
            <a:avLst/>
          </a:prstGeom>
        </p:spPr>
        <p:txBody>
          <a:bodyPr anchorCtr="0" anchor="b" bIns="116050" lIns="116050" spcFirstLastPara="1" rIns="116050" wrap="square" tIns="116050">
            <a:noAutofit/>
          </a:bodyPr>
          <a:lstStyle/>
          <a:p>
            <a:pPr indent="0" lvl="0" marL="0" rtl="0" algn="l">
              <a:spcBef>
                <a:spcPts val="0"/>
              </a:spcBef>
              <a:spcAft>
                <a:spcPts val="0"/>
              </a:spcAft>
              <a:buNone/>
            </a:pPr>
            <a:r>
              <a:t/>
            </a:r>
            <a:endParaRPr sz="2400">
              <a:latin typeface="IBM Plex Sans"/>
              <a:ea typeface="IBM Plex Sans"/>
              <a:cs typeface="IBM Plex Sans"/>
              <a:sym typeface="IBM Plex Sans"/>
            </a:endParaRPr>
          </a:p>
          <a:p>
            <a:pPr indent="0" lvl="0" marL="0" rtl="0" algn="l">
              <a:spcBef>
                <a:spcPts val="0"/>
              </a:spcBef>
              <a:spcAft>
                <a:spcPts val="0"/>
              </a:spcAft>
              <a:buNone/>
            </a:pPr>
            <a:r>
              <a:t/>
            </a:r>
            <a:endParaRPr sz="2400">
              <a:latin typeface="IBM Plex Sans"/>
              <a:ea typeface="IBM Plex Sans"/>
              <a:cs typeface="IBM Plex Sans"/>
              <a:sym typeface="IBM Plex Sans"/>
            </a:endParaRPr>
          </a:p>
          <a:p>
            <a:pPr indent="0" lvl="0" marL="0" rtl="0" algn="l">
              <a:spcBef>
                <a:spcPts val="0"/>
              </a:spcBef>
              <a:spcAft>
                <a:spcPts val="0"/>
              </a:spcAft>
              <a:buNone/>
            </a:pPr>
            <a:r>
              <a:t/>
            </a:r>
            <a:endParaRPr sz="2400">
              <a:latin typeface="IBM Plex Sans"/>
              <a:ea typeface="IBM Plex Sans"/>
              <a:cs typeface="IBM Plex Sans"/>
              <a:sym typeface="IBM Plex Sans"/>
            </a:endParaRPr>
          </a:p>
          <a:p>
            <a:pPr indent="0" lvl="0" marL="0" rtl="0" algn="l">
              <a:spcBef>
                <a:spcPts val="0"/>
              </a:spcBef>
              <a:spcAft>
                <a:spcPts val="0"/>
              </a:spcAft>
              <a:buNone/>
            </a:pPr>
            <a:r>
              <a:t/>
            </a:r>
            <a:endParaRPr sz="2400">
              <a:latin typeface="IBM Plex Sans"/>
              <a:ea typeface="IBM Plex Sans"/>
              <a:cs typeface="IBM Plex Sans"/>
              <a:sym typeface="IBM Plex Sans"/>
            </a:endParaRPr>
          </a:p>
          <a:p>
            <a:pPr indent="0" lvl="0" marL="0" rtl="0" algn="l">
              <a:spcBef>
                <a:spcPts val="0"/>
              </a:spcBef>
              <a:spcAft>
                <a:spcPts val="0"/>
              </a:spcAft>
              <a:buNone/>
            </a:pPr>
            <a:r>
              <a:t/>
            </a:r>
            <a:endParaRPr sz="2400">
              <a:latin typeface="IBM Plex Sans"/>
              <a:ea typeface="IBM Plex Sans"/>
              <a:cs typeface="IBM Plex Sans"/>
              <a:sym typeface="IBM Plex Sans"/>
            </a:endParaRPr>
          </a:p>
          <a:p>
            <a:pPr indent="0" lvl="0" marL="0" rtl="0" algn="l">
              <a:spcBef>
                <a:spcPts val="0"/>
              </a:spcBef>
              <a:spcAft>
                <a:spcPts val="0"/>
              </a:spcAft>
              <a:buNone/>
            </a:pPr>
            <a:r>
              <a:rPr b="1" lang="en" sz="1800">
                <a:solidFill>
                  <a:srgbClr val="3C78D8"/>
                </a:solidFill>
                <a:latin typeface="IBM Plex Sans"/>
                <a:ea typeface="IBM Plex Sans"/>
                <a:cs typeface="IBM Plex Sans"/>
                <a:sym typeface="IBM Plex Sans"/>
              </a:rPr>
              <a:t>TOOL:</a:t>
            </a:r>
            <a:r>
              <a:rPr b="1" lang="en" sz="1800">
                <a:latin typeface="IBM Plex Sans"/>
                <a:ea typeface="IBM Plex Sans"/>
                <a:cs typeface="IBM Plex Sans"/>
                <a:sym typeface="IBM Plex Sans"/>
              </a:rPr>
              <a:t> STARTUP CANVAS</a:t>
            </a:r>
            <a:endParaRPr sz="1800">
              <a:latin typeface="IBM Plex Sans"/>
              <a:ea typeface="IBM Plex Sans"/>
              <a:cs typeface="IBM Plex Sans"/>
              <a:sym typeface="IBM Plex Sans"/>
            </a:endParaRPr>
          </a:p>
        </p:txBody>
      </p:sp>
      <p:pic>
        <p:nvPicPr>
          <p:cNvPr id="78" name="Google Shape;78;p6"/>
          <p:cNvPicPr preferRelativeResize="0"/>
          <p:nvPr/>
        </p:nvPicPr>
        <p:blipFill rotWithShape="1">
          <a:blip r:embed="rId3">
            <a:alphaModFix/>
          </a:blip>
          <a:srcRect b="8587" l="0" r="0" t="17953"/>
          <a:stretch/>
        </p:blipFill>
        <p:spPr>
          <a:xfrm>
            <a:off x="2148376" y="800104"/>
            <a:ext cx="6084749" cy="5959820"/>
          </a:xfrm>
          <a:prstGeom prst="rect">
            <a:avLst/>
          </a:prstGeom>
          <a:noFill/>
          <a:ln>
            <a:noFill/>
          </a:ln>
        </p:spPr>
      </p:pic>
      <p:grpSp>
        <p:nvGrpSpPr>
          <p:cNvPr id="79" name="Google Shape;79;p6"/>
          <p:cNvGrpSpPr/>
          <p:nvPr/>
        </p:nvGrpSpPr>
        <p:grpSpPr>
          <a:xfrm>
            <a:off x="0" y="7094781"/>
            <a:ext cx="10692000" cy="465069"/>
            <a:chOff x="0" y="7094781"/>
            <a:chExt cx="10692000" cy="465069"/>
          </a:xfrm>
        </p:grpSpPr>
        <p:grpSp>
          <p:nvGrpSpPr>
            <p:cNvPr id="80" name="Google Shape;80;p6"/>
            <p:cNvGrpSpPr/>
            <p:nvPr/>
          </p:nvGrpSpPr>
          <p:grpSpPr>
            <a:xfrm>
              <a:off x="0" y="7094781"/>
              <a:ext cx="10692000" cy="465069"/>
              <a:chOff x="0" y="7094781"/>
              <a:chExt cx="10692000" cy="465069"/>
            </a:xfrm>
          </p:grpSpPr>
          <p:sp>
            <p:nvSpPr>
              <p:cNvPr id="81" name="Google Shape;81;p6"/>
              <p:cNvSpPr/>
              <p:nvPr/>
            </p:nvSpPr>
            <p:spPr>
              <a:xfrm>
                <a:off x="0" y="7094850"/>
                <a:ext cx="10692000" cy="4650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6"/>
              <p:cNvSpPr txBox="1"/>
              <p:nvPr/>
            </p:nvSpPr>
            <p:spPr>
              <a:xfrm>
                <a:off x="514889" y="7198197"/>
                <a:ext cx="4216500" cy="266400"/>
              </a:xfrm>
              <a:prstGeom prst="rect">
                <a:avLst/>
              </a:prstGeom>
              <a:noFill/>
              <a:ln>
                <a:noFill/>
              </a:ln>
            </p:spPr>
            <p:txBody>
              <a:bodyPr anchorCtr="0" anchor="b" bIns="92475" lIns="92475" spcFirstLastPara="1" rIns="92475" wrap="square" tIns="92475">
                <a:noAutofit/>
              </a:bodyPr>
              <a:lstStyle/>
              <a:p>
                <a:pPr indent="0" lvl="0" marL="0" rtl="0" algn="l">
                  <a:spcBef>
                    <a:spcPts val="0"/>
                  </a:spcBef>
                  <a:spcAft>
                    <a:spcPts val="0"/>
                  </a:spcAft>
                  <a:buNone/>
                </a:pPr>
                <a:r>
                  <a:t/>
                </a:r>
                <a:endParaRPr b="1" sz="600">
                  <a:solidFill>
                    <a:srgbClr val="000000"/>
                  </a:solidFill>
                  <a:latin typeface="IBM Plex Sans"/>
                  <a:ea typeface="IBM Plex Sans"/>
                  <a:cs typeface="IBM Plex Sans"/>
                  <a:sym typeface="IBM Plex Sans"/>
                </a:endParaRPr>
              </a:p>
              <a:p>
                <a:pPr indent="0" lvl="0" marL="0" rtl="0" algn="l">
                  <a:spcBef>
                    <a:spcPts val="0"/>
                  </a:spcBef>
                  <a:spcAft>
                    <a:spcPts val="0"/>
                  </a:spcAft>
                  <a:buNone/>
                </a:pPr>
                <a:r>
                  <a:t/>
                </a:r>
                <a:endParaRPr b="1" sz="600">
                  <a:solidFill>
                    <a:srgbClr val="000000"/>
                  </a:solidFill>
                  <a:latin typeface="IBM Plex Sans"/>
                  <a:ea typeface="IBM Plex Sans"/>
                  <a:cs typeface="IBM Plex Sans"/>
                  <a:sym typeface="IBM Plex Sans"/>
                </a:endParaRPr>
              </a:p>
              <a:p>
                <a:pPr indent="0" lvl="0" marL="0" rtl="0" algn="l">
                  <a:spcBef>
                    <a:spcPts val="0"/>
                  </a:spcBef>
                  <a:spcAft>
                    <a:spcPts val="0"/>
                  </a:spcAft>
                  <a:buNone/>
                </a:pPr>
                <a:r>
                  <a:t/>
                </a:r>
                <a:endParaRPr b="1" sz="600">
                  <a:solidFill>
                    <a:srgbClr val="000000"/>
                  </a:solidFill>
                  <a:latin typeface="IBM Plex Sans"/>
                  <a:ea typeface="IBM Plex Sans"/>
                  <a:cs typeface="IBM Plex Sans"/>
                  <a:sym typeface="IBM Plex Sans"/>
                </a:endParaRPr>
              </a:p>
              <a:p>
                <a:pPr indent="0" lvl="0" marL="0" rtl="0" algn="l">
                  <a:spcBef>
                    <a:spcPts val="0"/>
                  </a:spcBef>
                  <a:spcAft>
                    <a:spcPts val="0"/>
                  </a:spcAft>
                  <a:buNone/>
                </a:pPr>
                <a:r>
                  <a:rPr b="1" lang="en" sz="600">
                    <a:latin typeface="IBM Plex Sans"/>
                    <a:ea typeface="IBM Plex Sans"/>
                    <a:cs typeface="IBM Plex Sans"/>
                    <a:sym typeface="IBM Plex Sans"/>
                  </a:rPr>
                  <a:t>THE FINLAB TOOLKIT</a:t>
                </a:r>
                <a:endParaRPr b="1" sz="600">
                  <a:solidFill>
                    <a:srgbClr val="3C78D8"/>
                  </a:solidFill>
                  <a:latin typeface="IBM Plex Sans"/>
                  <a:ea typeface="IBM Plex Sans"/>
                  <a:cs typeface="IBM Plex Sans"/>
                  <a:sym typeface="IBM Plex Sans"/>
                </a:endParaRPr>
              </a:p>
            </p:txBody>
          </p:sp>
          <p:pic>
            <p:nvPicPr>
              <p:cNvPr id="83" name="Google Shape;83;p6"/>
              <p:cNvPicPr preferRelativeResize="0"/>
              <p:nvPr/>
            </p:nvPicPr>
            <p:blipFill>
              <a:blip r:embed="rId4">
                <a:alphaModFix/>
              </a:blip>
              <a:stretch>
                <a:fillRect/>
              </a:stretch>
            </p:blipFill>
            <p:spPr>
              <a:xfrm>
                <a:off x="9629932" y="7094781"/>
                <a:ext cx="494539" cy="430321"/>
              </a:xfrm>
              <a:prstGeom prst="rect">
                <a:avLst/>
              </a:prstGeom>
              <a:noFill/>
              <a:ln>
                <a:noFill/>
              </a:ln>
            </p:spPr>
          </p:pic>
        </p:grpSp>
        <p:pic>
          <p:nvPicPr>
            <p:cNvPr id="84" name="Google Shape;84;p6"/>
            <p:cNvPicPr preferRelativeResize="0"/>
            <p:nvPr/>
          </p:nvPicPr>
          <p:blipFill>
            <a:blip r:embed="rId5">
              <a:alphaModFix/>
            </a:blip>
            <a:stretch>
              <a:fillRect/>
            </a:stretch>
          </p:blipFill>
          <p:spPr>
            <a:xfrm>
              <a:off x="8553150" y="7165073"/>
              <a:ext cx="1013800" cy="354000"/>
            </a:xfrm>
            <a:prstGeom prst="rect">
              <a:avLst/>
            </a:prstGeom>
            <a:noFill/>
            <a:ln>
              <a:noFill/>
            </a:ln>
          </p:spPr>
        </p:pic>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graphicFrame>
        <p:nvGraphicFramePr>
          <p:cNvPr id="89" name="Google Shape;89;p7"/>
          <p:cNvGraphicFramePr/>
          <p:nvPr/>
        </p:nvGraphicFramePr>
        <p:xfrm>
          <a:off x="442158" y="757650"/>
          <a:ext cx="3000000" cy="3000000"/>
        </p:xfrm>
        <a:graphic>
          <a:graphicData uri="http://schemas.openxmlformats.org/drawingml/2006/table">
            <a:tbl>
              <a:tblPr>
                <a:noFill/>
                <a:tableStyleId>{EDAEAE87-DF48-498B-AB91-E42E81331532}</a:tableStyleId>
              </a:tblPr>
              <a:tblGrid>
                <a:gridCol w="1955525"/>
                <a:gridCol w="1955525"/>
                <a:gridCol w="1955525"/>
                <a:gridCol w="1955525"/>
                <a:gridCol w="1955525"/>
              </a:tblGrid>
              <a:tr h="391200">
                <a:tc gridSpan="2">
                  <a:txBody>
                    <a:bodyPr/>
                    <a:lstStyle/>
                    <a:p>
                      <a:pPr indent="0" lvl="0" marL="0" rtl="0" algn="l">
                        <a:spcBef>
                          <a:spcPts val="0"/>
                        </a:spcBef>
                        <a:spcAft>
                          <a:spcPts val="0"/>
                        </a:spcAft>
                        <a:buNone/>
                      </a:pPr>
                      <a:r>
                        <a:rPr b="1" lang="en" sz="1100">
                          <a:latin typeface="IBM Plex Sans"/>
                          <a:ea typeface="IBM Plex Sans"/>
                          <a:cs typeface="IBM Plex Sans"/>
                          <a:sym typeface="IBM Plex Sans"/>
                        </a:rPr>
                        <a:t>Start Up:</a:t>
                      </a:r>
                      <a:endParaRPr b="1" sz="1100">
                        <a:latin typeface="IBM Plex Sans"/>
                        <a:ea typeface="IBM Plex Sans"/>
                        <a:cs typeface="IBM Plex Sans"/>
                        <a:sym typeface="IBM Plex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gridSpan="2">
                  <a:txBody>
                    <a:bodyPr/>
                    <a:lstStyle/>
                    <a:p>
                      <a:pPr indent="0" lvl="0" marL="0" rtl="0" algn="l">
                        <a:spcBef>
                          <a:spcPts val="0"/>
                        </a:spcBef>
                        <a:spcAft>
                          <a:spcPts val="0"/>
                        </a:spcAft>
                        <a:buNone/>
                      </a:pPr>
                      <a:r>
                        <a:rPr b="1" lang="en" sz="1100">
                          <a:latin typeface="IBM Plex Sans"/>
                          <a:ea typeface="IBM Plex Sans"/>
                          <a:cs typeface="IBM Plex Sans"/>
                          <a:sym typeface="IBM Plex Sans"/>
                        </a:rPr>
                        <a:t>Domain:</a:t>
                      </a:r>
                      <a:endParaRPr b="1" sz="1100">
                        <a:latin typeface="IBM Plex Sans"/>
                        <a:ea typeface="IBM Plex Sans"/>
                        <a:cs typeface="IBM Plex Sans"/>
                        <a:sym typeface="IBM Plex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a:txBody>
                    <a:bodyPr/>
                    <a:lstStyle/>
                    <a:p>
                      <a:pPr indent="0" lvl="0" marL="0" rtl="0" algn="l">
                        <a:spcBef>
                          <a:spcPts val="0"/>
                        </a:spcBef>
                        <a:spcAft>
                          <a:spcPts val="0"/>
                        </a:spcAft>
                        <a:buNone/>
                      </a:pPr>
                      <a:r>
                        <a:rPr b="1" lang="en" sz="1100">
                          <a:solidFill>
                            <a:schemeClr val="dk1"/>
                          </a:solidFill>
                          <a:latin typeface="IBM Plex Sans"/>
                          <a:ea typeface="IBM Plex Sans"/>
                          <a:cs typeface="IBM Plex Sans"/>
                          <a:sym typeface="IBM Plex Sans"/>
                        </a:rPr>
                        <a:t>Stage:</a:t>
                      </a:r>
                      <a:endParaRPr sz="1100">
                        <a:latin typeface="IBM Plex Sans"/>
                        <a:ea typeface="IBM Plex Sans"/>
                        <a:cs typeface="IBM Plex Sans"/>
                        <a:sym typeface="IBM Plex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196525">
                <a:tc rowSpan="2">
                  <a:txBody>
                    <a:bodyPr/>
                    <a:lstStyle/>
                    <a:p>
                      <a:pPr indent="0" lvl="0" marL="0" rtl="0" algn="l">
                        <a:spcBef>
                          <a:spcPts val="0"/>
                        </a:spcBef>
                        <a:spcAft>
                          <a:spcPts val="0"/>
                        </a:spcAft>
                        <a:buNone/>
                      </a:pPr>
                      <a:r>
                        <a:rPr b="1" lang="en" sz="1200">
                          <a:solidFill>
                            <a:srgbClr val="3C78D8"/>
                          </a:solidFill>
                          <a:latin typeface="IBM Plex Sans"/>
                          <a:ea typeface="IBM Plex Sans"/>
                          <a:cs typeface="IBM Plex Sans"/>
                          <a:sym typeface="IBM Plex Sans"/>
                        </a:rPr>
                        <a:t>Problem</a:t>
                      </a:r>
                      <a:r>
                        <a:rPr b="1" lang="en" sz="1200">
                          <a:solidFill>
                            <a:schemeClr val="dk1"/>
                          </a:solidFill>
                          <a:latin typeface="IBM Plex Sans"/>
                          <a:ea typeface="IBM Plex Sans"/>
                          <a:cs typeface="IBM Plex Sans"/>
                          <a:sym typeface="IBM Plex Sans"/>
                        </a:rPr>
                        <a:t> </a:t>
                      </a:r>
                      <a:endParaRPr b="1" sz="1200">
                        <a:solidFill>
                          <a:schemeClr val="dk1"/>
                        </a:solidFill>
                        <a:latin typeface="IBM Plex Sans"/>
                        <a:ea typeface="IBM Plex Sans"/>
                        <a:cs typeface="IBM Plex Sans"/>
                        <a:sym typeface="IBM Plex Sans"/>
                      </a:endParaRPr>
                    </a:p>
                    <a:p>
                      <a:pPr indent="0" lvl="0" marL="0" rtl="0" algn="l">
                        <a:spcBef>
                          <a:spcPts val="0"/>
                        </a:spcBef>
                        <a:spcAft>
                          <a:spcPts val="0"/>
                        </a:spcAft>
                        <a:buNone/>
                      </a:pPr>
                      <a:r>
                        <a:rPr lang="en" sz="800">
                          <a:latin typeface="IBM Plex Sans"/>
                          <a:ea typeface="IBM Plex Sans"/>
                          <a:cs typeface="IBM Plex Sans"/>
                          <a:sym typeface="IBM Plex Sans"/>
                        </a:rPr>
                        <a:t>What are your Top 1-3 Problems for Customers/Users?</a:t>
                      </a:r>
                      <a:endParaRPr sz="800">
                        <a:latin typeface="IBM Plex Sans"/>
                        <a:ea typeface="IBM Plex Sans"/>
                        <a:cs typeface="IBM Plex Sans"/>
                        <a:sym typeface="IBM Plex Sans"/>
                      </a:endParaRPr>
                    </a:p>
                    <a:p>
                      <a:pPr indent="0" lvl="0" marL="0" rtl="0" algn="l">
                        <a:spcBef>
                          <a:spcPts val="0"/>
                        </a:spcBef>
                        <a:spcAft>
                          <a:spcPts val="0"/>
                        </a:spcAft>
                        <a:buNone/>
                      </a:pPr>
                      <a:r>
                        <a:t/>
                      </a:r>
                      <a:endParaRPr sz="800">
                        <a:latin typeface="IBM Plex Sans"/>
                        <a:ea typeface="IBM Plex Sans"/>
                        <a:cs typeface="IBM Plex Sans"/>
                        <a:sym typeface="IBM Plex Sans"/>
                      </a:endParaRPr>
                    </a:p>
                    <a:p>
                      <a:pPr indent="0" lvl="0" marL="0" rtl="0" algn="l">
                        <a:spcBef>
                          <a:spcPts val="0"/>
                        </a:spcBef>
                        <a:spcAft>
                          <a:spcPts val="0"/>
                        </a:spcAft>
                        <a:buNone/>
                      </a:pPr>
                      <a:r>
                        <a:t/>
                      </a:r>
                      <a:endParaRPr sz="800">
                        <a:latin typeface="IBM Plex Sans"/>
                        <a:ea typeface="IBM Plex Sans"/>
                        <a:cs typeface="IBM Plex Sans"/>
                        <a:sym typeface="IBM Plex Sans"/>
                      </a:endParaRPr>
                    </a:p>
                    <a:p>
                      <a:pPr indent="0" lvl="0" marL="0" rtl="0" algn="l">
                        <a:spcBef>
                          <a:spcPts val="0"/>
                        </a:spcBef>
                        <a:spcAft>
                          <a:spcPts val="0"/>
                        </a:spcAft>
                        <a:buNone/>
                      </a:pPr>
                      <a:r>
                        <a:t/>
                      </a:r>
                      <a:endParaRPr sz="800">
                        <a:latin typeface="IBM Plex Sans"/>
                        <a:ea typeface="IBM Plex Sans"/>
                        <a:cs typeface="IBM Plex Sans"/>
                        <a:sym typeface="IBM Plex Sans"/>
                      </a:endParaRPr>
                    </a:p>
                    <a:p>
                      <a:pPr indent="0" lvl="0" marL="0" rtl="0" algn="l">
                        <a:spcBef>
                          <a:spcPts val="0"/>
                        </a:spcBef>
                        <a:spcAft>
                          <a:spcPts val="0"/>
                        </a:spcAft>
                        <a:buNone/>
                      </a:pPr>
                      <a:r>
                        <a:t/>
                      </a:r>
                      <a:endParaRPr sz="800">
                        <a:latin typeface="IBM Plex Sans"/>
                        <a:ea typeface="IBM Plex Sans"/>
                        <a:cs typeface="IBM Plex Sans"/>
                        <a:sym typeface="IBM Plex Sans"/>
                      </a:endParaRPr>
                    </a:p>
                    <a:p>
                      <a:pPr indent="0" lvl="0" marL="0" rtl="0" algn="l">
                        <a:spcBef>
                          <a:spcPts val="0"/>
                        </a:spcBef>
                        <a:spcAft>
                          <a:spcPts val="0"/>
                        </a:spcAft>
                        <a:buNone/>
                      </a:pPr>
                      <a:r>
                        <a:t/>
                      </a:r>
                      <a:endParaRPr sz="800">
                        <a:latin typeface="IBM Plex Sans"/>
                        <a:ea typeface="IBM Plex Sans"/>
                        <a:cs typeface="IBM Plex Sans"/>
                        <a:sym typeface="IBM Plex Sans"/>
                      </a:endParaRPr>
                    </a:p>
                    <a:p>
                      <a:pPr indent="0" lvl="0" marL="0" rtl="0" algn="l">
                        <a:spcBef>
                          <a:spcPts val="0"/>
                        </a:spcBef>
                        <a:spcAft>
                          <a:spcPts val="0"/>
                        </a:spcAft>
                        <a:buNone/>
                      </a:pPr>
                      <a:r>
                        <a:t/>
                      </a:r>
                      <a:endParaRPr sz="800">
                        <a:latin typeface="IBM Plex Sans"/>
                        <a:ea typeface="IBM Plex Sans"/>
                        <a:cs typeface="IBM Plex Sans"/>
                        <a:sym typeface="IBM Plex Sans"/>
                      </a:endParaRPr>
                    </a:p>
                    <a:p>
                      <a:pPr indent="0" lvl="0" marL="0" rtl="0" algn="l">
                        <a:spcBef>
                          <a:spcPts val="0"/>
                        </a:spcBef>
                        <a:spcAft>
                          <a:spcPts val="0"/>
                        </a:spcAft>
                        <a:buNone/>
                      </a:pPr>
                      <a:r>
                        <a:t/>
                      </a:r>
                      <a:endParaRPr sz="800">
                        <a:latin typeface="IBM Plex Sans"/>
                        <a:ea typeface="IBM Plex Sans"/>
                        <a:cs typeface="IBM Plex Sans"/>
                        <a:sym typeface="IBM Plex Sans"/>
                      </a:endParaRPr>
                    </a:p>
                    <a:p>
                      <a:pPr indent="0" lvl="0" marL="0" rtl="0" algn="l">
                        <a:spcBef>
                          <a:spcPts val="0"/>
                        </a:spcBef>
                        <a:spcAft>
                          <a:spcPts val="0"/>
                        </a:spcAft>
                        <a:buNone/>
                      </a:pPr>
                      <a:r>
                        <a:t/>
                      </a:r>
                      <a:endParaRPr sz="800">
                        <a:latin typeface="IBM Plex Sans"/>
                        <a:ea typeface="IBM Plex Sans"/>
                        <a:cs typeface="IBM Plex Sans"/>
                        <a:sym typeface="IBM Plex Sans"/>
                      </a:endParaRPr>
                    </a:p>
                    <a:p>
                      <a:pPr indent="0" lvl="0" marL="0" rtl="0" algn="l">
                        <a:spcBef>
                          <a:spcPts val="0"/>
                        </a:spcBef>
                        <a:spcAft>
                          <a:spcPts val="0"/>
                        </a:spcAft>
                        <a:buNone/>
                      </a:pPr>
                      <a:r>
                        <a:t/>
                      </a:r>
                      <a:endParaRPr sz="800">
                        <a:latin typeface="IBM Plex Sans"/>
                        <a:ea typeface="IBM Plex Sans"/>
                        <a:cs typeface="IBM Plex Sans"/>
                        <a:sym typeface="IBM Plex Sans"/>
                      </a:endParaRPr>
                    </a:p>
                    <a:p>
                      <a:pPr indent="0" lvl="0" marL="0" rtl="0" algn="l">
                        <a:spcBef>
                          <a:spcPts val="0"/>
                        </a:spcBef>
                        <a:spcAft>
                          <a:spcPts val="0"/>
                        </a:spcAft>
                        <a:buNone/>
                      </a:pPr>
                      <a:r>
                        <a:t/>
                      </a:r>
                      <a:endParaRPr sz="800">
                        <a:latin typeface="IBM Plex Sans"/>
                        <a:ea typeface="IBM Plex Sans"/>
                        <a:cs typeface="IBM Plex Sans"/>
                        <a:sym typeface="IBM Plex Sans"/>
                      </a:endParaRPr>
                    </a:p>
                    <a:p>
                      <a:pPr indent="0" lvl="0" marL="0" rtl="0" algn="l">
                        <a:spcBef>
                          <a:spcPts val="0"/>
                        </a:spcBef>
                        <a:spcAft>
                          <a:spcPts val="0"/>
                        </a:spcAft>
                        <a:buNone/>
                      </a:pPr>
                      <a:r>
                        <a:t/>
                      </a:r>
                      <a:endParaRPr sz="800">
                        <a:latin typeface="IBM Plex Sans"/>
                        <a:ea typeface="IBM Plex Sans"/>
                        <a:cs typeface="IBM Plex Sans"/>
                        <a:sym typeface="IBM Plex Sans"/>
                      </a:endParaRPr>
                    </a:p>
                    <a:p>
                      <a:pPr indent="0" lvl="0" marL="0" rtl="0" algn="l">
                        <a:spcBef>
                          <a:spcPts val="0"/>
                        </a:spcBef>
                        <a:spcAft>
                          <a:spcPts val="0"/>
                        </a:spcAft>
                        <a:buNone/>
                      </a:pPr>
                      <a:r>
                        <a:t/>
                      </a:r>
                      <a:endParaRPr sz="800">
                        <a:latin typeface="IBM Plex Sans"/>
                        <a:ea typeface="IBM Plex Sans"/>
                        <a:cs typeface="IBM Plex Sans"/>
                        <a:sym typeface="IBM Plex Sans"/>
                      </a:endParaRPr>
                    </a:p>
                    <a:p>
                      <a:pPr indent="0" lvl="0" marL="0" rtl="0" algn="l">
                        <a:spcBef>
                          <a:spcPts val="0"/>
                        </a:spcBef>
                        <a:spcAft>
                          <a:spcPts val="0"/>
                        </a:spcAft>
                        <a:buNone/>
                      </a:pPr>
                      <a:r>
                        <a:t/>
                      </a:r>
                      <a:endParaRPr sz="800">
                        <a:latin typeface="IBM Plex Sans"/>
                        <a:ea typeface="IBM Plex Sans"/>
                        <a:cs typeface="IBM Plex Sans"/>
                        <a:sym typeface="IBM Plex Sans"/>
                      </a:endParaRPr>
                    </a:p>
                    <a:p>
                      <a:pPr indent="0" lvl="0" marL="0" rtl="0" algn="l">
                        <a:spcBef>
                          <a:spcPts val="0"/>
                        </a:spcBef>
                        <a:spcAft>
                          <a:spcPts val="0"/>
                        </a:spcAft>
                        <a:buNone/>
                      </a:pPr>
                      <a:r>
                        <a:t/>
                      </a:r>
                      <a:endParaRPr sz="800">
                        <a:latin typeface="IBM Plex Sans"/>
                        <a:ea typeface="IBM Plex Sans"/>
                        <a:cs typeface="IBM Plex Sans"/>
                        <a:sym typeface="IBM Plex Sans"/>
                      </a:endParaRPr>
                    </a:p>
                    <a:p>
                      <a:pPr indent="0" lvl="0" marL="0" rtl="0" algn="l">
                        <a:spcBef>
                          <a:spcPts val="0"/>
                        </a:spcBef>
                        <a:spcAft>
                          <a:spcPts val="0"/>
                        </a:spcAft>
                        <a:buNone/>
                      </a:pPr>
                      <a:r>
                        <a:t/>
                      </a:r>
                      <a:endParaRPr sz="800">
                        <a:latin typeface="IBM Plex Sans"/>
                        <a:ea typeface="IBM Plex Sans"/>
                        <a:cs typeface="IBM Plex Sans"/>
                        <a:sym typeface="IBM Plex Sans"/>
                      </a:endParaRPr>
                    </a:p>
                    <a:p>
                      <a:pPr indent="0" lvl="0" marL="0" rtl="0" algn="l">
                        <a:spcBef>
                          <a:spcPts val="0"/>
                        </a:spcBef>
                        <a:spcAft>
                          <a:spcPts val="0"/>
                        </a:spcAft>
                        <a:buNone/>
                      </a:pPr>
                      <a:r>
                        <a:t/>
                      </a:r>
                      <a:endParaRPr sz="800">
                        <a:latin typeface="IBM Plex Sans"/>
                        <a:ea typeface="IBM Plex Sans"/>
                        <a:cs typeface="IBM Plex Sans"/>
                        <a:sym typeface="IBM Plex Sans"/>
                      </a:endParaRPr>
                    </a:p>
                    <a:p>
                      <a:pPr indent="0" lvl="0" marL="0" rtl="0" algn="l">
                        <a:spcBef>
                          <a:spcPts val="0"/>
                        </a:spcBef>
                        <a:spcAft>
                          <a:spcPts val="0"/>
                        </a:spcAft>
                        <a:buNone/>
                      </a:pPr>
                      <a:r>
                        <a:t/>
                      </a:r>
                      <a:endParaRPr sz="800">
                        <a:latin typeface="IBM Plex Sans"/>
                        <a:ea typeface="IBM Plex Sans"/>
                        <a:cs typeface="IBM Plex Sans"/>
                        <a:sym typeface="IBM Plex Sans"/>
                      </a:endParaRPr>
                    </a:p>
                    <a:p>
                      <a:pPr indent="0" lvl="0" marL="0" rtl="0" algn="l">
                        <a:spcBef>
                          <a:spcPts val="0"/>
                        </a:spcBef>
                        <a:spcAft>
                          <a:spcPts val="0"/>
                        </a:spcAft>
                        <a:buNone/>
                      </a:pPr>
                      <a:r>
                        <a:t/>
                      </a:r>
                      <a:endParaRPr sz="800">
                        <a:latin typeface="IBM Plex Sans"/>
                        <a:ea typeface="IBM Plex Sans"/>
                        <a:cs typeface="IBM Plex Sans"/>
                        <a:sym typeface="IBM Plex Sans"/>
                      </a:endParaRPr>
                    </a:p>
                    <a:p>
                      <a:pPr indent="0" lvl="0" marL="0" rtl="0" algn="l">
                        <a:spcBef>
                          <a:spcPts val="0"/>
                        </a:spcBef>
                        <a:spcAft>
                          <a:spcPts val="0"/>
                        </a:spcAft>
                        <a:buNone/>
                      </a:pPr>
                      <a:r>
                        <a:t/>
                      </a:r>
                      <a:endParaRPr sz="800">
                        <a:latin typeface="IBM Plex Sans"/>
                        <a:ea typeface="IBM Plex Sans"/>
                        <a:cs typeface="IBM Plex Sans"/>
                        <a:sym typeface="IBM Plex Sans"/>
                      </a:endParaRPr>
                    </a:p>
                    <a:p>
                      <a:pPr indent="0" lvl="0" marL="0" rtl="0" algn="l">
                        <a:spcBef>
                          <a:spcPts val="0"/>
                        </a:spcBef>
                        <a:spcAft>
                          <a:spcPts val="0"/>
                        </a:spcAft>
                        <a:buNone/>
                      </a:pPr>
                      <a:r>
                        <a:t/>
                      </a:r>
                      <a:endParaRPr sz="800">
                        <a:latin typeface="IBM Plex Sans"/>
                        <a:ea typeface="IBM Plex Sans"/>
                        <a:cs typeface="IBM Plex Sans"/>
                        <a:sym typeface="IBM Plex Sans"/>
                      </a:endParaRPr>
                    </a:p>
                    <a:p>
                      <a:pPr indent="0" lvl="0" marL="0" rtl="0" algn="l">
                        <a:spcBef>
                          <a:spcPts val="0"/>
                        </a:spcBef>
                        <a:spcAft>
                          <a:spcPts val="0"/>
                        </a:spcAft>
                        <a:buNone/>
                      </a:pPr>
                      <a:r>
                        <a:t/>
                      </a:r>
                      <a:endParaRPr sz="800">
                        <a:latin typeface="IBM Plex Sans"/>
                        <a:ea typeface="IBM Plex Sans"/>
                        <a:cs typeface="IBM Plex Sans"/>
                        <a:sym typeface="IBM Plex Sans"/>
                      </a:endParaRPr>
                    </a:p>
                    <a:p>
                      <a:pPr indent="0" lvl="0" marL="0" rtl="0" algn="l">
                        <a:spcBef>
                          <a:spcPts val="0"/>
                        </a:spcBef>
                        <a:spcAft>
                          <a:spcPts val="0"/>
                        </a:spcAft>
                        <a:buNone/>
                      </a:pPr>
                      <a:r>
                        <a:t/>
                      </a:r>
                      <a:endParaRPr sz="800">
                        <a:latin typeface="IBM Plex Sans"/>
                        <a:ea typeface="IBM Plex Sans"/>
                        <a:cs typeface="IBM Plex Sans"/>
                        <a:sym typeface="IBM Plex Sans"/>
                      </a:endParaRPr>
                    </a:p>
                    <a:p>
                      <a:pPr indent="0" lvl="0" marL="0" rtl="0" algn="l">
                        <a:spcBef>
                          <a:spcPts val="0"/>
                        </a:spcBef>
                        <a:spcAft>
                          <a:spcPts val="0"/>
                        </a:spcAft>
                        <a:buNone/>
                      </a:pPr>
                      <a:r>
                        <a:t/>
                      </a:r>
                      <a:endParaRPr sz="800">
                        <a:latin typeface="IBM Plex Sans"/>
                        <a:ea typeface="IBM Plex Sans"/>
                        <a:cs typeface="IBM Plex Sans"/>
                        <a:sym typeface="IBM Plex Sans"/>
                      </a:endParaRPr>
                    </a:p>
                    <a:p>
                      <a:pPr indent="0" lvl="0" marL="0" rtl="0" algn="l">
                        <a:spcBef>
                          <a:spcPts val="0"/>
                        </a:spcBef>
                        <a:spcAft>
                          <a:spcPts val="0"/>
                        </a:spcAft>
                        <a:buNone/>
                      </a:pPr>
                      <a:r>
                        <a:t/>
                      </a:r>
                      <a:endParaRPr sz="800">
                        <a:latin typeface="IBM Plex Sans"/>
                        <a:ea typeface="IBM Plex Sans"/>
                        <a:cs typeface="IBM Plex Sans"/>
                        <a:sym typeface="IBM Plex Sans"/>
                      </a:endParaRPr>
                    </a:p>
                    <a:p>
                      <a:pPr indent="0" lvl="0" marL="0" rtl="0" algn="l">
                        <a:spcBef>
                          <a:spcPts val="0"/>
                        </a:spcBef>
                        <a:spcAft>
                          <a:spcPts val="0"/>
                        </a:spcAft>
                        <a:buNone/>
                      </a:pPr>
                      <a:r>
                        <a:t/>
                      </a:r>
                      <a:endParaRPr sz="800">
                        <a:latin typeface="IBM Plex Sans"/>
                        <a:ea typeface="IBM Plex Sans"/>
                        <a:cs typeface="IBM Plex Sans"/>
                        <a:sym typeface="IBM Plex Sans"/>
                      </a:endParaRPr>
                    </a:p>
                    <a:p>
                      <a:pPr indent="0" lvl="0" marL="0" rtl="0" algn="l">
                        <a:spcBef>
                          <a:spcPts val="0"/>
                        </a:spcBef>
                        <a:spcAft>
                          <a:spcPts val="0"/>
                        </a:spcAft>
                        <a:buNone/>
                      </a:pPr>
                      <a:r>
                        <a:t/>
                      </a:r>
                      <a:endParaRPr sz="800">
                        <a:latin typeface="IBM Plex Sans"/>
                        <a:ea typeface="IBM Plex Sans"/>
                        <a:cs typeface="IBM Plex Sans"/>
                        <a:sym typeface="IBM Plex Sans"/>
                      </a:endParaRPr>
                    </a:p>
                    <a:p>
                      <a:pPr indent="0" lvl="0" marL="0" rtl="0" algn="l">
                        <a:spcBef>
                          <a:spcPts val="0"/>
                        </a:spcBef>
                        <a:spcAft>
                          <a:spcPts val="0"/>
                        </a:spcAft>
                        <a:buNone/>
                      </a:pPr>
                      <a:r>
                        <a:t/>
                      </a:r>
                      <a:endParaRPr sz="800">
                        <a:latin typeface="IBM Plex Sans"/>
                        <a:ea typeface="IBM Plex Sans"/>
                        <a:cs typeface="IBM Plex Sans"/>
                        <a:sym typeface="IBM Plex Sans"/>
                      </a:endParaRPr>
                    </a:p>
                    <a:p>
                      <a:pPr indent="0" lvl="0" marL="0" rtl="0" algn="l">
                        <a:spcBef>
                          <a:spcPts val="0"/>
                        </a:spcBef>
                        <a:spcAft>
                          <a:spcPts val="0"/>
                        </a:spcAft>
                        <a:buNone/>
                      </a:pPr>
                      <a:r>
                        <a:t/>
                      </a:r>
                      <a:endParaRPr sz="800">
                        <a:latin typeface="IBM Plex Sans"/>
                        <a:ea typeface="IBM Plex Sans"/>
                        <a:cs typeface="IBM Plex Sans"/>
                        <a:sym typeface="IBM Plex Sans"/>
                      </a:endParaRPr>
                    </a:p>
                    <a:p>
                      <a:pPr indent="0" lvl="0" marL="0" rtl="0" algn="l">
                        <a:spcBef>
                          <a:spcPts val="0"/>
                        </a:spcBef>
                        <a:spcAft>
                          <a:spcPts val="0"/>
                        </a:spcAft>
                        <a:buClr>
                          <a:schemeClr val="dk1"/>
                        </a:buClr>
                        <a:buSzPts val="1100"/>
                        <a:buFont typeface="Arial"/>
                        <a:buNone/>
                      </a:pPr>
                      <a:r>
                        <a:t/>
                      </a:r>
                      <a:endParaRPr sz="800">
                        <a:solidFill>
                          <a:srgbClr val="3C78D8"/>
                        </a:solidFill>
                        <a:latin typeface="IBM Plex Sans"/>
                        <a:ea typeface="IBM Plex Sans"/>
                        <a:cs typeface="IBM Plex Sans"/>
                        <a:sym typeface="IBM Plex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b="1" lang="en" sz="1200">
                          <a:solidFill>
                            <a:srgbClr val="3C78D8"/>
                          </a:solidFill>
                          <a:latin typeface="IBM Plex Sans"/>
                          <a:ea typeface="IBM Plex Sans"/>
                          <a:cs typeface="IBM Plex Sans"/>
                          <a:sym typeface="IBM Plex Sans"/>
                        </a:rPr>
                        <a:t>Solution</a:t>
                      </a:r>
                      <a:r>
                        <a:rPr b="1" lang="en" sz="1200">
                          <a:solidFill>
                            <a:schemeClr val="dk1"/>
                          </a:solidFill>
                          <a:latin typeface="IBM Plex Sans"/>
                          <a:ea typeface="IBM Plex Sans"/>
                          <a:cs typeface="IBM Plex Sans"/>
                          <a:sym typeface="IBM Plex Sans"/>
                        </a:rPr>
                        <a:t> </a:t>
                      </a:r>
                      <a:endParaRPr b="1" sz="1200">
                        <a:solidFill>
                          <a:schemeClr val="dk1"/>
                        </a:solidFill>
                        <a:latin typeface="IBM Plex Sans"/>
                        <a:ea typeface="IBM Plex Sans"/>
                        <a:cs typeface="IBM Plex Sans"/>
                        <a:sym typeface="IBM Plex Sans"/>
                      </a:endParaRPr>
                    </a:p>
                    <a:p>
                      <a:pPr indent="0" lvl="0" marL="0" rtl="0" algn="l">
                        <a:spcBef>
                          <a:spcPts val="0"/>
                        </a:spcBef>
                        <a:spcAft>
                          <a:spcPts val="0"/>
                        </a:spcAft>
                        <a:buNone/>
                      </a:pPr>
                      <a:r>
                        <a:rPr lang="en" sz="800">
                          <a:solidFill>
                            <a:schemeClr val="dk1"/>
                          </a:solidFill>
                          <a:latin typeface="IBM Plex Sans"/>
                          <a:ea typeface="IBM Plex Sans"/>
                          <a:cs typeface="IBM Plex Sans"/>
                          <a:sym typeface="IBM Plex Sans"/>
                        </a:rPr>
                        <a:t>What are the solutions proposed by you to these problems?</a:t>
                      </a:r>
                      <a:endParaRPr sz="800">
                        <a:solidFill>
                          <a:schemeClr val="dk1"/>
                        </a:solidFill>
                        <a:latin typeface="IBM Plex Sans"/>
                        <a:ea typeface="IBM Plex Sans"/>
                        <a:cs typeface="IBM Plex Sans"/>
                        <a:sym typeface="IBM Plex Sans"/>
                      </a:endParaRPr>
                    </a:p>
                    <a:p>
                      <a:pPr indent="0" lvl="0" marL="0" rtl="0" algn="l">
                        <a:spcBef>
                          <a:spcPts val="0"/>
                        </a:spcBef>
                        <a:spcAft>
                          <a:spcPts val="0"/>
                        </a:spcAft>
                        <a:buNone/>
                      </a:pPr>
                      <a:r>
                        <a:t/>
                      </a:r>
                      <a:endParaRPr sz="1200">
                        <a:latin typeface="IBM Plex Sans"/>
                        <a:ea typeface="IBM Plex Sans"/>
                        <a:cs typeface="IBM Plex Sans"/>
                        <a:sym typeface="IBM Plex Sans"/>
                      </a:endParaRPr>
                    </a:p>
                    <a:p>
                      <a:pPr indent="0" lvl="0" marL="0" rtl="0" algn="l">
                        <a:spcBef>
                          <a:spcPts val="0"/>
                        </a:spcBef>
                        <a:spcAft>
                          <a:spcPts val="0"/>
                        </a:spcAft>
                        <a:buNone/>
                      </a:pPr>
                      <a:r>
                        <a:t/>
                      </a:r>
                      <a:endParaRPr sz="1200">
                        <a:latin typeface="IBM Plex Sans"/>
                        <a:ea typeface="IBM Plex Sans"/>
                        <a:cs typeface="IBM Plex Sans"/>
                        <a:sym typeface="IBM Plex Sans"/>
                      </a:endParaRPr>
                    </a:p>
                    <a:p>
                      <a:pPr indent="0" lvl="0" marL="0" rtl="0" algn="l">
                        <a:spcBef>
                          <a:spcPts val="0"/>
                        </a:spcBef>
                        <a:spcAft>
                          <a:spcPts val="0"/>
                        </a:spcAft>
                        <a:buNone/>
                      </a:pPr>
                      <a:r>
                        <a:t/>
                      </a:r>
                      <a:endParaRPr sz="1200">
                        <a:latin typeface="IBM Plex Sans"/>
                        <a:ea typeface="IBM Plex Sans"/>
                        <a:cs typeface="IBM Plex Sans"/>
                        <a:sym typeface="IBM Plex Sans"/>
                      </a:endParaRPr>
                    </a:p>
                    <a:p>
                      <a:pPr indent="0" lvl="0" marL="0" rtl="0" algn="l">
                        <a:spcBef>
                          <a:spcPts val="0"/>
                        </a:spcBef>
                        <a:spcAft>
                          <a:spcPts val="0"/>
                        </a:spcAft>
                        <a:buNone/>
                      </a:pPr>
                      <a:r>
                        <a:t/>
                      </a:r>
                      <a:endParaRPr sz="1200">
                        <a:latin typeface="IBM Plex Sans"/>
                        <a:ea typeface="IBM Plex Sans"/>
                        <a:cs typeface="IBM Plex Sans"/>
                        <a:sym typeface="IBM Plex Sans"/>
                      </a:endParaRPr>
                    </a:p>
                    <a:p>
                      <a:pPr indent="0" lvl="0" marL="0" rtl="0" algn="l">
                        <a:spcBef>
                          <a:spcPts val="0"/>
                        </a:spcBef>
                        <a:spcAft>
                          <a:spcPts val="0"/>
                        </a:spcAft>
                        <a:buNone/>
                      </a:pPr>
                      <a:r>
                        <a:t/>
                      </a:r>
                      <a:endParaRPr sz="1200">
                        <a:latin typeface="IBM Plex Sans"/>
                        <a:ea typeface="IBM Plex Sans"/>
                        <a:cs typeface="IBM Plex Sans"/>
                        <a:sym typeface="IBM Plex Sans"/>
                      </a:endParaRPr>
                    </a:p>
                    <a:p>
                      <a:pPr indent="0" lvl="0" marL="0" rtl="0" algn="l">
                        <a:spcBef>
                          <a:spcPts val="0"/>
                        </a:spcBef>
                        <a:spcAft>
                          <a:spcPts val="0"/>
                        </a:spcAft>
                        <a:buNone/>
                      </a:pPr>
                      <a:r>
                        <a:t/>
                      </a:r>
                      <a:endParaRPr sz="1200">
                        <a:latin typeface="IBM Plex Sans"/>
                        <a:ea typeface="IBM Plex Sans"/>
                        <a:cs typeface="IBM Plex Sans"/>
                        <a:sym typeface="IBM Plex Sans"/>
                      </a:endParaRPr>
                    </a:p>
                    <a:p>
                      <a:pPr indent="0" lvl="0" marL="0" rtl="0" algn="l">
                        <a:spcBef>
                          <a:spcPts val="0"/>
                        </a:spcBef>
                        <a:spcAft>
                          <a:spcPts val="0"/>
                        </a:spcAft>
                        <a:buNone/>
                      </a:pPr>
                      <a:r>
                        <a:t/>
                      </a:r>
                      <a:endParaRPr sz="1200">
                        <a:latin typeface="IBM Plex Sans"/>
                        <a:ea typeface="IBM Plex Sans"/>
                        <a:cs typeface="IBM Plex Sans"/>
                        <a:sym typeface="IBM Plex Sans"/>
                      </a:endParaRPr>
                    </a:p>
                    <a:p>
                      <a:pPr indent="0" lvl="0" marL="0" rtl="0" algn="l">
                        <a:spcBef>
                          <a:spcPts val="0"/>
                        </a:spcBef>
                        <a:spcAft>
                          <a:spcPts val="0"/>
                        </a:spcAft>
                        <a:buNone/>
                      </a:pPr>
                      <a:r>
                        <a:t/>
                      </a:r>
                      <a:endParaRPr sz="1200">
                        <a:latin typeface="IBM Plex Sans"/>
                        <a:ea typeface="IBM Plex Sans"/>
                        <a:cs typeface="IBM Plex Sans"/>
                        <a:sym typeface="IBM Plex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rowSpan="3">
                  <a:txBody>
                    <a:bodyPr/>
                    <a:lstStyle/>
                    <a:p>
                      <a:pPr indent="0" lvl="0" marL="0" rtl="0" algn="l">
                        <a:spcBef>
                          <a:spcPts val="0"/>
                        </a:spcBef>
                        <a:spcAft>
                          <a:spcPts val="0"/>
                        </a:spcAft>
                        <a:buNone/>
                      </a:pPr>
                      <a:r>
                        <a:rPr b="1" lang="en" sz="1200">
                          <a:solidFill>
                            <a:srgbClr val="3C78D8"/>
                          </a:solidFill>
                          <a:latin typeface="IBM Plex Sans"/>
                          <a:ea typeface="IBM Plex Sans"/>
                          <a:cs typeface="IBM Plex Sans"/>
                          <a:sym typeface="IBM Plex Sans"/>
                        </a:rPr>
                        <a:t>Unique Value Proposition</a:t>
                      </a:r>
                      <a:endParaRPr b="1" sz="1200">
                        <a:solidFill>
                          <a:srgbClr val="3C78D8"/>
                        </a:solidFill>
                        <a:latin typeface="IBM Plex Sans"/>
                        <a:ea typeface="IBM Plex Sans"/>
                        <a:cs typeface="IBM Plex Sans"/>
                        <a:sym typeface="IBM Plex Sans"/>
                      </a:endParaRPr>
                    </a:p>
                    <a:p>
                      <a:pPr indent="0" lvl="0" marL="0" rtl="0" algn="l">
                        <a:spcBef>
                          <a:spcPts val="0"/>
                        </a:spcBef>
                        <a:spcAft>
                          <a:spcPts val="0"/>
                        </a:spcAft>
                        <a:buNone/>
                      </a:pPr>
                      <a:r>
                        <a:rPr lang="en" sz="800">
                          <a:solidFill>
                            <a:schemeClr val="dk1"/>
                          </a:solidFill>
                          <a:latin typeface="IBM Plex Sans"/>
                          <a:ea typeface="IBM Plex Sans"/>
                          <a:cs typeface="IBM Plex Sans"/>
                          <a:sym typeface="IBM Plex Sans"/>
                        </a:rPr>
                        <a:t>What is your single, compelling message stating why you are different and worth paying attention to?</a:t>
                      </a:r>
                      <a:endParaRPr sz="800">
                        <a:solidFill>
                          <a:schemeClr val="dk1"/>
                        </a:solidFill>
                        <a:latin typeface="IBM Plex Sans"/>
                        <a:ea typeface="IBM Plex Sans"/>
                        <a:cs typeface="IBM Plex Sans"/>
                        <a:sym typeface="IBM Plex Sans"/>
                      </a:endParaRPr>
                    </a:p>
                    <a:p>
                      <a:pPr indent="0" lvl="0" marL="0" rtl="0" algn="l">
                        <a:spcBef>
                          <a:spcPts val="0"/>
                        </a:spcBef>
                        <a:spcAft>
                          <a:spcPts val="0"/>
                        </a:spcAft>
                        <a:buNone/>
                      </a:pPr>
                      <a:r>
                        <a:t/>
                      </a:r>
                      <a:endParaRPr sz="1200">
                        <a:latin typeface="IBM Plex Sans"/>
                        <a:ea typeface="IBM Plex Sans"/>
                        <a:cs typeface="IBM Plex Sans"/>
                        <a:sym typeface="IBM Plex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b="1" lang="en" sz="1200">
                          <a:solidFill>
                            <a:srgbClr val="3C78D8"/>
                          </a:solidFill>
                          <a:latin typeface="IBM Plex Sans"/>
                          <a:ea typeface="IBM Plex Sans"/>
                          <a:cs typeface="IBM Plex Sans"/>
                          <a:sym typeface="IBM Plex Sans"/>
                        </a:rPr>
                        <a:t>Unfair Advantage </a:t>
                      </a:r>
                      <a:endParaRPr b="1" sz="1200">
                        <a:solidFill>
                          <a:srgbClr val="3C78D8"/>
                        </a:solidFill>
                        <a:latin typeface="IBM Plex Sans"/>
                        <a:ea typeface="IBM Plex Sans"/>
                        <a:cs typeface="IBM Plex Sans"/>
                        <a:sym typeface="IBM Plex Sans"/>
                      </a:endParaRPr>
                    </a:p>
                    <a:p>
                      <a:pPr indent="0" lvl="0" marL="0" rtl="0" algn="l">
                        <a:spcBef>
                          <a:spcPts val="0"/>
                        </a:spcBef>
                        <a:spcAft>
                          <a:spcPts val="0"/>
                        </a:spcAft>
                        <a:buNone/>
                      </a:pPr>
                      <a:r>
                        <a:rPr lang="en" sz="800">
                          <a:solidFill>
                            <a:schemeClr val="dk1"/>
                          </a:solidFill>
                          <a:latin typeface="IBM Plex Sans"/>
                          <a:ea typeface="IBM Plex Sans"/>
                          <a:cs typeface="IBM Plex Sans"/>
                          <a:sym typeface="IBM Plex Sans"/>
                        </a:rPr>
                        <a:t>What is something that your have that cannot be bought or copied?</a:t>
                      </a:r>
                      <a:endParaRPr sz="800">
                        <a:solidFill>
                          <a:schemeClr val="dk1"/>
                        </a:solidFill>
                        <a:latin typeface="IBM Plex Sans"/>
                        <a:ea typeface="IBM Plex Sans"/>
                        <a:cs typeface="IBM Plex Sans"/>
                        <a:sym typeface="IBM Plex Sans"/>
                      </a:endParaRPr>
                    </a:p>
                    <a:p>
                      <a:pPr indent="0" lvl="0" marL="0" rtl="0" algn="l">
                        <a:spcBef>
                          <a:spcPts val="0"/>
                        </a:spcBef>
                        <a:spcAft>
                          <a:spcPts val="0"/>
                        </a:spcAft>
                        <a:buNone/>
                      </a:pPr>
                      <a:r>
                        <a:t/>
                      </a:r>
                      <a:endParaRPr sz="1200">
                        <a:latin typeface="IBM Plex Sans"/>
                        <a:ea typeface="IBM Plex Sans"/>
                        <a:cs typeface="IBM Plex Sans"/>
                        <a:sym typeface="IBM Plex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rowSpan="2">
                  <a:txBody>
                    <a:bodyPr/>
                    <a:lstStyle/>
                    <a:p>
                      <a:pPr indent="0" lvl="0" marL="0" rtl="0" algn="l">
                        <a:spcBef>
                          <a:spcPts val="0"/>
                        </a:spcBef>
                        <a:spcAft>
                          <a:spcPts val="0"/>
                        </a:spcAft>
                        <a:buNone/>
                      </a:pPr>
                      <a:r>
                        <a:rPr b="1" lang="en" sz="1200">
                          <a:solidFill>
                            <a:srgbClr val="3C78D8"/>
                          </a:solidFill>
                          <a:latin typeface="IBM Plex Sans"/>
                          <a:ea typeface="IBM Plex Sans"/>
                          <a:cs typeface="IBM Plex Sans"/>
                          <a:sym typeface="IBM Plex Sans"/>
                        </a:rPr>
                        <a:t>Customer Segments </a:t>
                      </a:r>
                      <a:endParaRPr b="1" sz="1200">
                        <a:solidFill>
                          <a:srgbClr val="3C78D8"/>
                        </a:solidFill>
                        <a:latin typeface="IBM Plex Sans"/>
                        <a:ea typeface="IBM Plex Sans"/>
                        <a:cs typeface="IBM Plex Sans"/>
                        <a:sym typeface="IBM Plex Sans"/>
                      </a:endParaRPr>
                    </a:p>
                    <a:p>
                      <a:pPr indent="0" lvl="0" marL="0" rtl="0" algn="l">
                        <a:spcBef>
                          <a:spcPts val="0"/>
                        </a:spcBef>
                        <a:spcAft>
                          <a:spcPts val="0"/>
                        </a:spcAft>
                        <a:buNone/>
                      </a:pPr>
                      <a:r>
                        <a:rPr lang="en" sz="800">
                          <a:solidFill>
                            <a:schemeClr val="dk1"/>
                          </a:solidFill>
                          <a:latin typeface="IBM Plex Sans"/>
                          <a:ea typeface="IBM Plex Sans"/>
                          <a:cs typeface="IBM Plex Sans"/>
                          <a:sym typeface="IBM Plex Sans"/>
                        </a:rPr>
                        <a:t>What is the profile of your target customers/users? </a:t>
                      </a:r>
                      <a:endParaRPr sz="800">
                        <a:solidFill>
                          <a:schemeClr val="dk1"/>
                        </a:solidFill>
                        <a:latin typeface="IBM Plex Sans"/>
                        <a:ea typeface="IBM Plex Sans"/>
                        <a:cs typeface="IBM Plex Sans"/>
                        <a:sym typeface="IBM Plex Sans"/>
                      </a:endParaRPr>
                    </a:p>
                    <a:p>
                      <a:pPr indent="0" lvl="0" marL="0" rtl="0" algn="l">
                        <a:spcBef>
                          <a:spcPts val="0"/>
                        </a:spcBef>
                        <a:spcAft>
                          <a:spcPts val="0"/>
                        </a:spcAft>
                        <a:buNone/>
                      </a:pPr>
                      <a:r>
                        <a:t/>
                      </a:r>
                      <a:endParaRPr sz="1200">
                        <a:latin typeface="IBM Plex Sans"/>
                        <a:ea typeface="IBM Plex Sans"/>
                        <a:cs typeface="IBM Plex Sans"/>
                        <a:sym typeface="IBM Plex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196525">
                <a:tc vMerge="1"/>
                <a:tc>
                  <a:txBody>
                    <a:bodyPr/>
                    <a:lstStyle/>
                    <a:p>
                      <a:pPr indent="0" lvl="0" marL="0" rtl="0" algn="l">
                        <a:spcBef>
                          <a:spcPts val="0"/>
                        </a:spcBef>
                        <a:spcAft>
                          <a:spcPts val="0"/>
                        </a:spcAft>
                        <a:buNone/>
                      </a:pPr>
                      <a:r>
                        <a:rPr b="1" lang="en" sz="1200">
                          <a:solidFill>
                            <a:srgbClr val="3C78D8"/>
                          </a:solidFill>
                          <a:latin typeface="IBM Plex Sans"/>
                          <a:ea typeface="IBM Plex Sans"/>
                          <a:cs typeface="IBM Plex Sans"/>
                          <a:sym typeface="IBM Plex Sans"/>
                        </a:rPr>
                        <a:t>Key Metrics </a:t>
                      </a:r>
                      <a:endParaRPr b="1" sz="1200">
                        <a:solidFill>
                          <a:srgbClr val="3C78D8"/>
                        </a:solidFill>
                        <a:latin typeface="IBM Plex Sans"/>
                        <a:ea typeface="IBM Plex Sans"/>
                        <a:cs typeface="IBM Plex Sans"/>
                        <a:sym typeface="IBM Plex Sans"/>
                      </a:endParaRPr>
                    </a:p>
                    <a:p>
                      <a:pPr indent="0" lvl="0" marL="0" rtl="0" algn="l">
                        <a:spcBef>
                          <a:spcPts val="0"/>
                        </a:spcBef>
                        <a:spcAft>
                          <a:spcPts val="0"/>
                        </a:spcAft>
                        <a:buNone/>
                      </a:pPr>
                      <a:r>
                        <a:rPr lang="en" sz="800">
                          <a:solidFill>
                            <a:schemeClr val="dk1"/>
                          </a:solidFill>
                          <a:latin typeface="IBM Plex Sans"/>
                          <a:ea typeface="IBM Plex Sans"/>
                          <a:cs typeface="IBM Plex Sans"/>
                          <a:sym typeface="IBM Plex Sans"/>
                        </a:rPr>
                        <a:t>What are the key numbers that tell you how your business is doing?</a:t>
                      </a:r>
                      <a:endParaRPr sz="800">
                        <a:solidFill>
                          <a:schemeClr val="dk1"/>
                        </a:solidFill>
                        <a:latin typeface="IBM Plex Sans"/>
                        <a:ea typeface="IBM Plex Sans"/>
                        <a:cs typeface="IBM Plex Sans"/>
                        <a:sym typeface="IBM Plex Sans"/>
                      </a:endParaRPr>
                    </a:p>
                    <a:p>
                      <a:pPr indent="0" lvl="0" marL="0" rtl="0" algn="l">
                        <a:spcBef>
                          <a:spcPts val="0"/>
                        </a:spcBef>
                        <a:spcAft>
                          <a:spcPts val="0"/>
                        </a:spcAft>
                        <a:buNone/>
                      </a:pPr>
                      <a:r>
                        <a:t/>
                      </a:r>
                      <a:endParaRPr sz="1200">
                        <a:latin typeface="IBM Plex Sans"/>
                        <a:ea typeface="IBM Plex Sans"/>
                        <a:cs typeface="IBM Plex Sans"/>
                        <a:sym typeface="IBM Plex Sans"/>
                      </a:endParaRPr>
                    </a:p>
                    <a:p>
                      <a:pPr indent="0" lvl="0" marL="0" rtl="0" algn="l">
                        <a:spcBef>
                          <a:spcPts val="0"/>
                        </a:spcBef>
                        <a:spcAft>
                          <a:spcPts val="0"/>
                        </a:spcAft>
                        <a:buNone/>
                      </a:pPr>
                      <a:r>
                        <a:t/>
                      </a:r>
                      <a:endParaRPr sz="1200">
                        <a:latin typeface="IBM Plex Sans"/>
                        <a:ea typeface="IBM Plex Sans"/>
                        <a:cs typeface="IBM Plex Sans"/>
                        <a:sym typeface="IBM Plex Sans"/>
                      </a:endParaRPr>
                    </a:p>
                    <a:p>
                      <a:pPr indent="0" lvl="0" marL="0" rtl="0" algn="l">
                        <a:spcBef>
                          <a:spcPts val="0"/>
                        </a:spcBef>
                        <a:spcAft>
                          <a:spcPts val="0"/>
                        </a:spcAft>
                        <a:buNone/>
                      </a:pPr>
                      <a:r>
                        <a:t/>
                      </a:r>
                      <a:endParaRPr sz="1200">
                        <a:latin typeface="IBM Plex Sans"/>
                        <a:ea typeface="IBM Plex Sans"/>
                        <a:cs typeface="IBM Plex Sans"/>
                        <a:sym typeface="IBM Plex Sans"/>
                      </a:endParaRPr>
                    </a:p>
                    <a:p>
                      <a:pPr indent="0" lvl="0" marL="0" rtl="0" algn="l">
                        <a:spcBef>
                          <a:spcPts val="0"/>
                        </a:spcBef>
                        <a:spcAft>
                          <a:spcPts val="0"/>
                        </a:spcAft>
                        <a:buNone/>
                      </a:pPr>
                      <a:r>
                        <a:t/>
                      </a:r>
                      <a:endParaRPr sz="1200">
                        <a:latin typeface="IBM Plex Sans"/>
                        <a:ea typeface="IBM Plex Sans"/>
                        <a:cs typeface="IBM Plex Sans"/>
                        <a:sym typeface="IBM Plex Sans"/>
                      </a:endParaRPr>
                    </a:p>
                    <a:p>
                      <a:pPr indent="0" lvl="0" marL="0" rtl="0" algn="l">
                        <a:spcBef>
                          <a:spcPts val="0"/>
                        </a:spcBef>
                        <a:spcAft>
                          <a:spcPts val="0"/>
                        </a:spcAft>
                        <a:buNone/>
                      </a:pPr>
                      <a:r>
                        <a:t/>
                      </a:r>
                      <a:endParaRPr sz="1200">
                        <a:latin typeface="IBM Plex Sans"/>
                        <a:ea typeface="IBM Plex Sans"/>
                        <a:cs typeface="IBM Plex Sans"/>
                        <a:sym typeface="IBM Plex Sans"/>
                      </a:endParaRPr>
                    </a:p>
                    <a:p>
                      <a:pPr indent="0" lvl="0" marL="0" rtl="0" algn="l">
                        <a:spcBef>
                          <a:spcPts val="0"/>
                        </a:spcBef>
                        <a:spcAft>
                          <a:spcPts val="0"/>
                        </a:spcAft>
                        <a:buNone/>
                      </a:pPr>
                      <a:r>
                        <a:t/>
                      </a:r>
                      <a:endParaRPr sz="1200">
                        <a:latin typeface="IBM Plex Sans"/>
                        <a:ea typeface="IBM Plex Sans"/>
                        <a:cs typeface="IBM Plex Sans"/>
                        <a:sym typeface="IBM Plex Sans"/>
                      </a:endParaRPr>
                    </a:p>
                    <a:p>
                      <a:pPr indent="0" lvl="0" marL="0" rtl="0" algn="l">
                        <a:spcBef>
                          <a:spcPts val="0"/>
                        </a:spcBef>
                        <a:spcAft>
                          <a:spcPts val="0"/>
                        </a:spcAft>
                        <a:buNone/>
                      </a:pPr>
                      <a:r>
                        <a:t/>
                      </a:r>
                      <a:endParaRPr sz="1200">
                        <a:latin typeface="IBM Plex Sans"/>
                        <a:ea typeface="IBM Plex Sans"/>
                        <a:cs typeface="IBM Plex Sans"/>
                        <a:sym typeface="IBM Plex Sans"/>
                      </a:endParaRPr>
                    </a:p>
                    <a:p>
                      <a:pPr indent="0" lvl="0" marL="0" rtl="0" algn="l">
                        <a:spcBef>
                          <a:spcPts val="0"/>
                        </a:spcBef>
                        <a:spcAft>
                          <a:spcPts val="0"/>
                        </a:spcAft>
                        <a:buNone/>
                      </a:pPr>
                      <a:r>
                        <a:t/>
                      </a:r>
                      <a:endParaRPr sz="1200">
                        <a:latin typeface="IBM Plex Sans"/>
                        <a:ea typeface="IBM Plex Sans"/>
                        <a:cs typeface="IBM Plex Sans"/>
                        <a:sym typeface="IBM Plex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vMerge="1"/>
                <a:tc>
                  <a:txBody>
                    <a:bodyPr/>
                    <a:lstStyle/>
                    <a:p>
                      <a:pPr indent="0" lvl="0" marL="0" rtl="0" algn="l">
                        <a:spcBef>
                          <a:spcPts val="0"/>
                        </a:spcBef>
                        <a:spcAft>
                          <a:spcPts val="0"/>
                        </a:spcAft>
                        <a:buNone/>
                      </a:pPr>
                      <a:r>
                        <a:rPr b="1" lang="en" sz="1200">
                          <a:solidFill>
                            <a:srgbClr val="3C78D8"/>
                          </a:solidFill>
                          <a:latin typeface="IBM Plex Sans"/>
                          <a:ea typeface="IBM Plex Sans"/>
                          <a:cs typeface="IBM Plex Sans"/>
                          <a:sym typeface="IBM Plex Sans"/>
                        </a:rPr>
                        <a:t>Channels </a:t>
                      </a:r>
                      <a:endParaRPr b="1" sz="1200">
                        <a:solidFill>
                          <a:srgbClr val="3C78D8"/>
                        </a:solidFill>
                        <a:latin typeface="IBM Plex Sans"/>
                        <a:ea typeface="IBM Plex Sans"/>
                        <a:cs typeface="IBM Plex Sans"/>
                        <a:sym typeface="IBM Plex Sans"/>
                      </a:endParaRPr>
                    </a:p>
                    <a:p>
                      <a:pPr indent="0" lvl="0" marL="0" rtl="0" algn="l">
                        <a:spcBef>
                          <a:spcPts val="0"/>
                        </a:spcBef>
                        <a:spcAft>
                          <a:spcPts val="0"/>
                        </a:spcAft>
                        <a:buNone/>
                      </a:pPr>
                      <a:r>
                        <a:rPr lang="en" sz="800">
                          <a:solidFill>
                            <a:schemeClr val="dk1"/>
                          </a:solidFill>
                          <a:latin typeface="IBM Plex Sans"/>
                          <a:ea typeface="IBM Plex Sans"/>
                          <a:cs typeface="IBM Plex Sans"/>
                          <a:sym typeface="IBM Plex Sans"/>
                        </a:rPr>
                        <a:t>What are the paths between you and customers (inbound &amp; outbound)?</a:t>
                      </a:r>
                      <a:endParaRPr sz="800">
                        <a:solidFill>
                          <a:schemeClr val="dk1"/>
                        </a:solidFill>
                        <a:latin typeface="IBM Plex Sans"/>
                        <a:ea typeface="IBM Plex Sans"/>
                        <a:cs typeface="IBM Plex Sans"/>
                        <a:sym typeface="IBM Plex Sans"/>
                      </a:endParaRPr>
                    </a:p>
                    <a:p>
                      <a:pPr indent="0" lvl="0" marL="0" rtl="0" algn="l">
                        <a:spcBef>
                          <a:spcPts val="0"/>
                        </a:spcBef>
                        <a:spcAft>
                          <a:spcPts val="0"/>
                        </a:spcAft>
                        <a:buNone/>
                      </a:pPr>
                      <a:r>
                        <a:t/>
                      </a:r>
                      <a:endParaRPr sz="1200">
                        <a:latin typeface="IBM Plex Sans"/>
                        <a:ea typeface="IBM Plex Sans"/>
                        <a:cs typeface="IBM Plex Sans"/>
                        <a:sym typeface="IBM Plex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vMerge="1"/>
              </a:tr>
              <a:tr h="1517800">
                <a:tc gridSpan="2">
                  <a:txBody>
                    <a:bodyPr/>
                    <a:lstStyle/>
                    <a:p>
                      <a:pPr indent="0" lvl="0" marL="0" rtl="0" algn="l">
                        <a:spcBef>
                          <a:spcPts val="0"/>
                        </a:spcBef>
                        <a:spcAft>
                          <a:spcPts val="0"/>
                        </a:spcAft>
                        <a:buNone/>
                      </a:pPr>
                      <a:r>
                        <a:rPr b="1" lang="en" sz="1200">
                          <a:solidFill>
                            <a:srgbClr val="3C78D8"/>
                          </a:solidFill>
                          <a:latin typeface="IBM Plex Sans"/>
                          <a:ea typeface="IBM Plex Sans"/>
                          <a:cs typeface="IBM Plex Sans"/>
                          <a:sym typeface="IBM Plex Sans"/>
                        </a:rPr>
                        <a:t>Cost Structure </a:t>
                      </a:r>
                      <a:endParaRPr b="1" sz="1200">
                        <a:solidFill>
                          <a:srgbClr val="3C78D8"/>
                        </a:solidFill>
                        <a:latin typeface="IBM Plex Sans"/>
                        <a:ea typeface="IBM Plex Sans"/>
                        <a:cs typeface="IBM Plex Sans"/>
                        <a:sym typeface="IBM Plex Sans"/>
                      </a:endParaRPr>
                    </a:p>
                    <a:p>
                      <a:pPr indent="0" lvl="0" marL="0" rtl="0" algn="l">
                        <a:spcBef>
                          <a:spcPts val="0"/>
                        </a:spcBef>
                        <a:spcAft>
                          <a:spcPts val="0"/>
                        </a:spcAft>
                        <a:buNone/>
                      </a:pPr>
                      <a:r>
                        <a:rPr lang="en" sz="800">
                          <a:solidFill>
                            <a:schemeClr val="dk1"/>
                          </a:solidFill>
                          <a:latin typeface="IBM Plex Sans"/>
                          <a:ea typeface="IBM Plex Sans"/>
                          <a:cs typeface="IBM Plex Sans"/>
                          <a:sym typeface="IBM Plex Sans"/>
                        </a:rPr>
                        <a:t>What are your fixed and variable costs?</a:t>
                      </a:r>
                      <a:endParaRPr sz="800">
                        <a:solidFill>
                          <a:schemeClr val="dk1"/>
                        </a:solidFill>
                        <a:latin typeface="IBM Plex Sans"/>
                        <a:ea typeface="IBM Plex Sans"/>
                        <a:cs typeface="IBM Plex Sans"/>
                        <a:sym typeface="IBM Plex Sans"/>
                      </a:endParaRPr>
                    </a:p>
                    <a:p>
                      <a:pPr indent="0" lvl="0" marL="0" rtl="0" algn="l">
                        <a:spcBef>
                          <a:spcPts val="0"/>
                        </a:spcBef>
                        <a:spcAft>
                          <a:spcPts val="0"/>
                        </a:spcAft>
                        <a:buNone/>
                      </a:pPr>
                      <a:r>
                        <a:t/>
                      </a:r>
                      <a:endParaRPr sz="1200">
                        <a:latin typeface="IBM Plex Sans"/>
                        <a:ea typeface="IBM Plex Sans"/>
                        <a:cs typeface="IBM Plex Sans"/>
                        <a:sym typeface="IBM Plex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vMerge="1"/>
                <a:tc gridSpan="2">
                  <a:txBody>
                    <a:bodyPr/>
                    <a:lstStyle/>
                    <a:p>
                      <a:pPr indent="0" lvl="0" marL="0" rtl="0" algn="l">
                        <a:spcBef>
                          <a:spcPts val="0"/>
                        </a:spcBef>
                        <a:spcAft>
                          <a:spcPts val="0"/>
                        </a:spcAft>
                        <a:buNone/>
                      </a:pPr>
                      <a:r>
                        <a:rPr b="1" lang="en" sz="1200">
                          <a:solidFill>
                            <a:srgbClr val="3C78D8"/>
                          </a:solidFill>
                          <a:latin typeface="IBM Plex Sans"/>
                          <a:ea typeface="IBM Plex Sans"/>
                          <a:cs typeface="IBM Plex Sans"/>
                          <a:sym typeface="IBM Plex Sans"/>
                        </a:rPr>
                        <a:t>Revenue Streams</a:t>
                      </a:r>
                      <a:endParaRPr b="1" sz="1200">
                        <a:solidFill>
                          <a:srgbClr val="3C78D8"/>
                        </a:solidFill>
                        <a:latin typeface="IBM Plex Sans"/>
                        <a:ea typeface="IBM Plex Sans"/>
                        <a:cs typeface="IBM Plex Sans"/>
                        <a:sym typeface="IBM Plex Sans"/>
                      </a:endParaRPr>
                    </a:p>
                    <a:p>
                      <a:pPr indent="0" lvl="0" marL="0" rtl="0" algn="l">
                        <a:spcBef>
                          <a:spcPts val="0"/>
                        </a:spcBef>
                        <a:spcAft>
                          <a:spcPts val="0"/>
                        </a:spcAft>
                        <a:buNone/>
                      </a:pPr>
                      <a:r>
                        <a:rPr lang="en" sz="800">
                          <a:solidFill>
                            <a:schemeClr val="dk1"/>
                          </a:solidFill>
                          <a:latin typeface="IBM Plex Sans"/>
                          <a:ea typeface="IBM Plex Sans"/>
                          <a:cs typeface="IBM Plex Sans"/>
                          <a:sym typeface="IBM Plex Sans"/>
                        </a:rPr>
                        <a:t>What are your revenue streams?</a:t>
                      </a:r>
                      <a:endParaRPr sz="800">
                        <a:solidFill>
                          <a:schemeClr val="dk1"/>
                        </a:solidFill>
                        <a:latin typeface="IBM Plex Sans"/>
                        <a:ea typeface="IBM Plex Sans"/>
                        <a:cs typeface="IBM Plex Sans"/>
                        <a:sym typeface="IBM Plex Sans"/>
                      </a:endParaRPr>
                    </a:p>
                    <a:p>
                      <a:pPr indent="0" lvl="0" marL="0" rtl="0" algn="l">
                        <a:spcBef>
                          <a:spcPts val="0"/>
                        </a:spcBef>
                        <a:spcAft>
                          <a:spcPts val="0"/>
                        </a:spcAft>
                        <a:buNone/>
                      </a:pPr>
                      <a:r>
                        <a:t/>
                      </a:r>
                      <a:endParaRPr sz="1200">
                        <a:latin typeface="IBM Plex Sans"/>
                        <a:ea typeface="IBM Plex Sans"/>
                        <a:cs typeface="IBM Plex Sans"/>
                        <a:sym typeface="IBM Plex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r>
            </a:tbl>
          </a:graphicData>
        </a:graphic>
      </p:graphicFrame>
      <p:sp>
        <p:nvSpPr>
          <p:cNvPr id="90" name="Google Shape;90;p7"/>
          <p:cNvSpPr txBox="1"/>
          <p:nvPr>
            <p:ph type="title"/>
          </p:nvPr>
        </p:nvSpPr>
        <p:spPr>
          <a:xfrm>
            <a:off x="345554" y="293701"/>
            <a:ext cx="4930200" cy="391500"/>
          </a:xfrm>
          <a:prstGeom prst="rect">
            <a:avLst/>
          </a:prstGeom>
        </p:spPr>
        <p:txBody>
          <a:bodyPr anchorCtr="0" anchor="b" bIns="116050" lIns="116050" spcFirstLastPara="1" rIns="116050" wrap="square" tIns="116050">
            <a:noAutofit/>
          </a:bodyPr>
          <a:lstStyle/>
          <a:p>
            <a:pPr indent="0" lvl="0" marL="0" rtl="0" algn="l">
              <a:spcBef>
                <a:spcPts val="0"/>
              </a:spcBef>
              <a:spcAft>
                <a:spcPts val="0"/>
              </a:spcAft>
              <a:buNone/>
            </a:pPr>
            <a:r>
              <a:t/>
            </a:r>
            <a:endParaRPr sz="2400">
              <a:latin typeface="IBM Plex Sans"/>
              <a:ea typeface="IBM Plex Sans"/>
              <a:cs typeface="IBM Plex Sans"/>
              <a:sym typeface="IBM Plex Sans"/>
            </a:endParaRPr>
          </a:p>
          <a:p>
            <a:pPr indent="0" lvl="0" marL="0" rtl="0" algn="l">
              <a:spcBef>
                <a:spcPts val="0"/>
              </a:spcBef>
              <a:spcAft>
                <a:spcPts val="0"/>
              </a:spcAft>
              <a:buNone/>
            </a:pPr>
            <a:r>
              <a:t/>
            </a:r>
            <a:endParaRPr sz="2400">
              <a:latin typeface="IBM Plex Sans"/>
              <a:ea typeface="IBM Plex Sans"/>
              <a:cs typeface="IBM Plex Sans"/>
              <a:sym typeface="IBM Plex Sans"/>
            </a:endParaRPr>
          </a:p>
          <a:p>
            <a:pPr indent="0" lvl="0" marL="0" rtl="0" algn="l">
              <a:spcBef>
                <a:spcPts val="0"/>
              </a:spcBef>
              <a:spcAft>
                <a:spcPts val="0"/>
              </a:spcAft>
              <a:buNone/>
            </a:pPr>
            <a:r>
              <a:t/>
            </a:r>
            <a:endParaRPr sz="2400">
              <a:latin typeface="IBM Plex Sans"/>
              <a:ea typeface="IBM Plex Sans"/>
              <a:cs typeface="IBM Plex Sans"/>
              <a:sym typeface="IBM Plex Sans"/>
            </a:endParaRPr>
          </a:p>
          <a:p>
            <a:pPr indent="0" lvl="0" marL="0" rtl="0" algn="l">
              <a:spcBef>
                <a:spcPts val="0"/>
              </a:spcBef>
              <a:spcAft>
                <a:spcPts val="0"/>
              </a:spcAft>
              <a:buNone/>
            </a:pPr>
            <a:r>
              <a:t/>
            </a:r>
            <a:endParaRPr sz="2400">
              <a:latin typeface="IBM Plex Sans"/>
              <a:ea typeface="IBM Plex Sans"/>
              <a:cs typeface="IBM Plex Sans"/>
              <a:sym typeface="IBM Plex Sans"/>
            </a:endParaRPr>
          </a:p>
          <a:p>
            <a:pPr indent="0" lvl="0" marL="0" rtl="0" algn="l">
              <a:spcBef>
                <a:spcPts val="0"/>
              </a:spcBef>
              <a:spcAft>
                <a:spcPts val="0"/>
              </a:spcAft>
              <a:buNone/>
            </a:pPr>
            <a:r>
              <a:t/>
            </a:r>
            <a:endParaRPr sz="2400">
              <a:latin typeface="IBM Plex Sans"/>
              <a:ea typeface="IBM Plex Sans"/>
              <a:cs typeface="IBM Plex Sans"/>
              <a:sym typeface="IBM Plex Sans"/>
            </a:endParaRPr>
          </a:p>
          <a:p>
            <a:pPr indent="0" lvl="0" marL="0" rtl="0" algn="l">
              <a:spcBef>
                <a:spcPts val="0"/>
              </a:spcBef>
              <a:spcAft>
                <a:spcPts val="0"/>
              </a:spcAft>
              <a:buNone/>
            </a:pPr>
            <a:r>
              <a:rPr b="1" lang="en" sz="1800">
                <a:solidFill>
                  <a:srgbClr val="3C78D8"/>
                </a:solidFill>
                <a:latin typeface="IBM Plex Sans"/>
                <a:ea typeface="IBM Plex Sans"/>
                <a:cs typeface="IBM Plex Sans"/>
                <a:sym typeface="IBM Plex Sans"/>
              </a:rPr>
              <a:t>TOOL:</a:t>
            </a:r>
            <a:r>
              <a:rPr b="1" lang="en" sz="1800">
                <a:latin typeface="IBM Plex Sans"/>
                <a:ea typeface="IBM Plex Sans"/>
                <a:cs typeface="IBM Plex Sans"/>
                <a:sym typeface="IBM Plex Sans"/>
              </a:rPr>
              <a:t> STARTUP CANVAS</a:t>
            </a:r>
            <a:endParaRPr sz="1800">
              <a:latin typeface="IBM Plex Sans"/>
              <a:ea typeface="IBM Plex Sans"/>
              <a:cs typeface="IBM Plex Sans"/>
              <a:sym typeface="IBM Plex Sans"/>
            </a:endParaRPr>
          </a:p>
        </p:txBody>
      </p:sp>
      <p:sp>
        <p:nvSpPr>
          <p:cNvPr id="91" name="Google Shape;91;p7"/>
          <p:cNvSpPr txBox="1"/>
          <p:nvPr/>
        </p:nvSpPr>
        <p:spPr>
          <a:xfrm>
            <a:off x="457200" y="5119289"/>
            <a:ext cx="1940400" cy="39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800">
                <a:solidFill>
                  <a:schemeClr val="dk1"/>
                </a:solidFill>
                <a:latin typeface="IBM Plex Sans"/>
                <a:ea typeface="IBM Plex Sans"/>
                <a:cs typeface="IBM Plex Sans"/>
                <a:sym typeface="IBM Plex Sans"/>
              </a:rPr>
              <a:t>Q: </a:t>
            </a:r>
            <a:r>
              <a:rPr lang="en" sz="800">
                <a:solidFill>
                  <a:srgbClr val="3C78D8"/>
                </a:solidFill>
                <a:latin typeface="IBM Plex Sans"/>
                <a:ea typeface="IBM Plex Sans"/>
                <a:cs typeface="IBM Plex Sans"/>
                <a:sym typeface="IBM Plex Sans"/>
              </a:rPr>
              <a:t>How well do you understand these problems? What is your top priority?</a:t>
            </a:r>
            <a:endParaRPr sz="800">
              <a:solidFill>
                <a:srgbClr val="3C78D8"/>
              </a:solidFill>
              <a:latin typeface="IBM Plex Sans"/>
              <a:ea typeface="IBM Plex Sans"/>
              <a:cs typeface="IBM Plex Sans"/>
              <a:sym typeface="IBM Plex Sans"/>
            </a:endParaRPr>
          </a:p>
        </p:txBody>
      </p:sp>
      <p:sp>
        <p:nvSpPr>
          <p:cNvPr id="92" name="Google Shape;92;p7"/>
          <p:cNvSpPr txBox="1"/>
          <p:nvPr/>
        </p:nvSpPr>
        <p:spPr>
          <a:xfrm>
            <a:off x="2397675" y="5119289"/>
            <a:ext cx="1940400" cy="39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800">
                <a:solidFill>
                  <a:schemeClr val="dk1"/>
                </a:solidFill>
                <a:latin typeface="IBM Plex Sans"/>
                <a:ea typeface="IBM Plex Sans"/>
                <a:cs typeface="IBM Plex Sans"/>
                <a:sym typeface="IBM Plex Sans"/>
              </a:rPr>
              <a:t>Q: </a:t>
            </a:r>
            <a:r>
              <a:rPr lang="en" sz="800">
                <a:solidFill>
                  <a:srgbClr val="3C78D8"/>
                </a:solidFill>
                <a:latin typeface="IBM Plex Sans"/>
                <a:ea typeface="IBM Plex Sans"/>
                <a:cs typeface="IBM Plex Sans"/>
                <a:sym typeface="IBM Plex Sans"/>
              </a:rPr>
              <a:t>Are your key metrics working well for you? What is your top priority?</a:t>
            </a:r>
            <a:endParaRPr sz="800">
              <a:solidFill>
                <a:srgbClr val="3C78D8"/>
              </a:solidFill>
              <a:latin typeface="IBM Plex Sans"/>
              <a:ea typeface="IBM Plex Sans"/>
              <a:cs typeface="IBM Plex Sans"/>
              <a:sym typeface="IBM Plex Sans"/>
            </a:endParaRPr>
          </a:p>
        </p:txBody>
      </p:sp>
      <p:sp>
        <p:nvSpPr>
          <p:cNvPr id="93" name="Google Shape;93;p7"/>
          <p:cNvSpPr txBox="1"/>
          <p:nvPr/>
        </p:nvSpPr>
        <p:spPr>
          <a:xfrm>
            <a:off x="457200" y="6731365"/>
            <a:ext cx="3880800" cy="29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800">
                <a:solidFill>
                  <a:schemeClr val="dk1"/>
                </a:solidFill>
                <a:latin typeface="IBM Plex Sans"/>
                <a:ea typeface="IBM Plex Sans"/>
                <a:cs typeface="IBM Plex Sans"/>
                <a:sym typeface="IBM Plex Sans"/>
              </a:rPr>
              <a:t>Q: </a:t>
            </a:r>
            <a:r>
              <a:rPr lang="en" sz="800">
                <a:solidFill>
                  <a:srgbClr val="3C78D8"/>
                </a:solidFill>
                <a:latin typeface="IBM Plex Sans"/>
                <a:ea typeface="IBM Plex Sans"/>
                <a:cs typeface="IBM Plex Sans"/>
                <a:sym typeface="IBM Plex Sans"/>
              </a:rPr>
              <a:t>Are your comfortable about your cost structure? What is your top priority?</a:t>
            </a:r>
            <a:endParaRPr sz="800">
              <a:solidFill>
                <a:srgbClr val="3C78D8"/>
              </a:solidFill>
              <a:latin typeface="IBM Plex Sans"/>
              <a:ea typeface="IBM Plex Sans"/>
              <a:cs typeface="IBM Plex Sans"/>
              <a:sym typeface="IBM Plex Sans"/>
            </a:endParaRPr>
          </a:p>
        </p:txBody>
      </p:sp>
      <p:sp>
        <p:nvSpPr>
          <p:cNvPr id="94" name="Google Shape;94;p7"/>
          <p:cNvSpPr txBox="1"/>
          <p:nvPr/>
        </p:nvSpPr>
        <p:spPr>
          <a:xfrm>
            <a:off x="2412705" y="2926705"/>
            <a:ext cx="1940400" cy="39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800">
                <a:solidFill>
                  <a:schemeClr val="dk1"/>
                </a:solidFill>
                <a:latin typeface="IBM Plex Sans"/>
                <a:ea typeface="IBM Plex Sans"/>
                <a:cs typeface="IBM Plex Sans"/>
                <a:sym typeface="IBM Plex Sans"/>
              </a:rPr>
              <a:t>Q: </a:t>
            </a:r>
            <a:r>
              <a:rPr lang="en" sz="800">
                <a:solidFill>
                  <a:srgbClr val="3C78D8"/>
                </a:solidFill>
                <a:latin typeface="IBM Plex Sans"/>
                <a:ea typeface="IBM Plex Sans"/>
                <a:cs typeface="IBM Plex Sans"/>
                <a:sym typeface="IBM Plex Sans"/>
              </a:rPr>
              <a:t>How confident are you of your solution? What is your top priority?</a:t>
            </a:r>
            <a:endParaRPr sz="800">
              <a:solidFill>
                <a:srgbClr val="3C78D8"/>
              </a:solidFill>
              <a:latin typeface="IBM Plex Sans"/>
              <a:ea typeface="IBM Plex Sans"/>
              <a:cs typeface="IBM Plex Sans"/>
              <a:sym typeface="IBM Plex Sans"/>
            </a:endParaRPr>
          </a:p>
        </p:txBody>
      </p:sp>
      <p:sp>
        <p:nvSpPr>
          <p:cNvPr id="95" name="Google Shape;95;p7"/>
          <p:cNvSpPr txBox="1"/>
          <p:nvPr/>
        </p:nvSpPr>
        <p:spPr>
          <a:xfrm>
            <a:off x="6308725" y="5119289"/>
            <a:ext cx="1940400" cy="39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800">
                <a:solidFill>
                  <a:schemeClr val="dk1"/>
                </a:solidFill>
                <a:latin typeface="IBM Plex Sans"/>
                <a:ea typeface="IBM Plex Sans"/>
                <a:cs typeface="IBM Plex Sans"/>
                <a:sym typeface="IBM Plex Sans"/>
              </a:rPr>
              <a:t>Q: </a:t>
            </a:r>
            <a:r>
              <a:rPr lang="en" sz="800">
                <a:solidFill>
                  <a:srgbClr val="3C78D8"/>
                </a:solidFill>
                <a:latin typeface="IBM Plex Sans"/>
                <a:ea typeface="IBM Plex Sans"/>
                <a:cs typeface="IBM Plex Sans"/>
                <a:sym typeface="IBM Plex Sans"/>
              </a:rPr>
              <a:t>How well are your channels working? What is your top priority?</a:t>
            </a:r>
            <a:endParaRPr sz="800">
              <a:solidFill>
                <a:srgbClr val="3C78D8"/>
              </a:solidFill>
              <a:latin typeface="IBM Plex Sans"/>
              <a:ea typeface="IBM Plex Sans"/>
              <a:cs typeface="IBM Plex Sans"/>
              <a:sym typeface="IBM Plex Sans"/>
            </a:endParaRPr>
          </a:p>
        </p:txBody>
      </p:sp>
      <p:sp>
        <p:nvSpPr>
          <p:cNvPr id="96" name="Google Shape;96;p7"/>
          <p:cNvSpPr txBox="1"/>
          <p:nvPr/>
        </p:nvSpPr>
        <p:spPr>
          <a:xfrm>
            <a:off x="6323755" y="2926705"/>
            <a:ext cx="1940400" cy="39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800">
                <a:solidFill>
                  <a:schemeClr val="dk1"/>
                </a:solidFill>
                <a:latin typeface="IBM Plex Sans"/>
                <a:ea typeface="IBM Plex Sans"/>
                <a:cs typeface="IBM Plex Sans"/>
                <a:sym typeface="IBM Plex Sans"/>
              </a:rPr>
              <a:t>Q: </a:t>
            </a:r>
            <a:r>
              <a:rPr lang="en" sz="800">
                <a:solidFill>
                  <a:srgbClr val="3C78D8"/>
                </a:solidFill>
                <a:latin typeface="IBM Plex Sans"/>
                <a:ea typeface="IBM Plex Sans"/>
                <a:cs typeface="IBM Plex Sans"/>
                <a:sym typeface="IBM Plex Sans"/>
              </a:rPr>
              <a:t>Is your Unfair Advantage strong enough? What is your top priority?</a:t>
            </a:r>
            <a:endParaRPr sz="800">
              <a:solidFill>
                <a:srgbClr val="3C78D8"/>
              </a:solidFill>
              <a:latin typeface="IBM Plex Sans"/>
              <a:ea typeface="IBM Plex Sans"/>
              <a:cs typeface="IBM Plex Sans"/>
              <a:sym typeface="IBM Plex Sans"/>
            </a:endParaRPr>
          </a:p>
        </p:txBody>
      </p:sp>
      <p:sp>
        <p:nvSpPr>
          <p:cNvPr id="97" name="Google Shape;97;p7"/>
          <p:cNvSpPr txBox="1"/>
          <p:nvPr/>
        </p:nvSpPr>
        <p:spPr>
          <a:xfrm>
            <a:off x="8264250" y="5119289"/>
            <a:ext cx="1940400" cy="39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800">
                <a:solidFill>
                  <a:schemeClr val="dk1"/>
                </a:solidFill>
                <a:latin typeface="IBM Plex Sans"/>
                <a:ea typeface="IBM Plex Sans"/>
                <a:cs typeface="IBM Plex Sans"/>
                <a:sym typeface="IBM Plex Sans"/>
              </a:rPr>
              <a:t>Q: </a:t>
            </a:r>
            <a:r>
              <a:rPr lang="en" sz="800">
                <a:solidFill>
                  <a:srgbClr val="3C78D8"/>
                </a:solidFill>
                <a:latin typeface="IBM Plex Sans"/>
                <a:ea typeface="IBM Plex Sans"/>
                <a:cs typeface="IBM Plex Sans"/>
                <a:sym typeface="IBM Plex Sans"/>
              </a:rPr>
              <a:t>How well do you understand these segments? What is your top priority?</a:t>
            </a:r>
            <a:endParaRPr sz="800">
              <a:solidFill>
                <a:srgbClr val="3C78D8"/>
              </a:solidFill>
              <a:latin typeface="IBM Plex Sans"/>
              <a:ea typeface="IBM Plex Sans"/>
              <a:cs typeface="IBM Plex Sans"/>
              <a:sym typeface="IBM Plex Sans"/>
            </a:endParaRPr>
          </a:p>
        </p:txBody>
      </p:sp>
      <p:sp>
        <p:nvSpPr>
          <p:cNvPr id="98" name="Google Shape;98;p7"/>
          <p:cNvSpPr txBox="1"/>
          <p:nvPr/>
        </p:nvSpPr>
        <p:spPr>
          <a:xfrm>
            <a:off x="6323750" y="6731365"/>
            <a:ext cx="3880800" cy="29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800">
                <a:solidFill>
                  <a:schemeClr val="dk1"/>
                </a:solidFill>
                <a:latin typeface="IBM Plex Sans"/>
                <a:ea typeface="IBM Plex Sans"/>
                <a:cs typeface="IBM Plex Sans"/>
                <a:sym typeface="IBM Plex Sans"/>
              </a:rPr>
              <a:t>Q: </a:t>
            </a:r>
            <a:r>
              <a:rPr lang="en" sz="800">
                <a:solidFill>
                  <a:srgbClr val="3C78D8"/>
                </a:solidFill>
                <a:latin typeface="IBM Plex Sans"/>
                <a:ea typeface="IBM Plex Sans"/>
                <a:cs typeface="IBM Plex Sans"/>
                <a:sym typeface="IBM Plex Sans"/>
              </a:rPr>
              <a:t>Are you comfortable about your revenue streams? What is your top priority?</a:t>
            </a:r>
            <a:endParaRPr sz="800">
              <a:solidFill>
                <a:srgbClr val="3C78D8"/>
              </a:solidFill>
              <a:latin typeface="IBM Plex Sans"/>
              <a:ea typeface="IBM Plex Sans"/>
              <a:cs typeface="IBM Plex Sans"/>
              <a:sym typeface="IBM Plex Sans"/>
            </a:endParaRPr>
          </a:p>
        </p:txBody>
      </p:sp>
      <p:sp>
        <p:nvSpPr>
          <p:cNvPr id="99" name="Google Shape;99;p7"/>
          <p:cNvSpPr txBox="1"/>
          <p:nvPr/>
        </p:nvSpPr>
        <p:spPr>
          <a:xfrm>
            <a:off x="4360775" y="6638080"/>
            <a:ext cx="1940400" cy="39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800">
                <a:solidFill>
                  <a:schemeClr val="dk1"/>
                </a:solidFill>
                <a:latin typeface="IBM Plex Sans"/>
                <a:ea typeface="IBM Plex Sans"/>
                <a:cs typeface="IBM Plex Sans"/>
                <a:sym typeface="IBM Plex Sans"/>
              </a:rPr>
              <a:t>Q: </a:t>
            </a:r>
            <a:r>
              <a:rPr lang="en" sz="800">
                <a:solidFill>
                  <a:srgbClr val="3C78D8"/>
                </a:solidFill>
                <a:latin typeface="IBM Plex Sans"/>
                <a:ea typeface="IBM Plex Sans"/>
                <a:cs typeface="IBM Plex Sans"/>
                <a:sym typeface="IBM Plex Sans"/>
              </a:rPr>
              <a:t>Is your Unique Value Proposition compelling? What is your top priority?</a:t>
            </a:r>
            <a:endParaRPr sz="800">
              <a:solidFill>
                <a:srgbClr val="3C78D8"/>
              </a:solidFill>
              <a:latin typeface="IBM Plex Sans"/>
              <a:ea typeface="IBM Plex Sans"/>
              <a:cs typeface="IBM Plex Sans"/>
              <a:sym typeface="IBM Plex Sans"/>
            </a:endParaRPr>
          </a:p>
        </p:txBody>
      </p:sp>
      <p:grpSp>
        <p:nvGrpSpPr>
          <p:cNvPr id="100" name="Google Shape;100;p7"/>
          <p:cNvGrpSpPr/>
          <p:nvPr/>
        </p:nvGrpSpPr>
        <p:grpSpPr>
          <a:xfrm>
            <a:off x="0" y="7094781"/>
            <a:ext cx="10692000" cy="465069"/>
            <a:chOff x="0" y="7094781"/>
            <a:chExt cx="10692000" cy="465069"/>
          </a:xfrm>
        </p:grpSpPr>
        <p:grpSp>
          <p:nvGrpSpPr>
            <p:cNvPr id="101" name="Google Shape;101;p7"/>
            <p:cNvGrpSpPr/>
            <p:nvPr/>
          </p:nvGrpSpPr>
          <p:grpSpPr>
            <a:xfrm>
              <a:off x="0" y="7094781"/>
              <a:ext cx="10692000" cy="465069"/>
              <a:chOff x="0" y="7094781"/>
              <a:chExt cx="10692000" cy="465069"/>
            </a:xfrm>
          </p:grpSpPr>
          <p:sp>
            <p:nvSpPr>
              <p:cNvPr id="102" name="Google Shape;102;p7"/>
              <p:cNvSpPr/>
              <p:nvPr/>
            </p:nvSpPr>
            <p:spPr>
              <a:xfrm>
                <a:off x="0" y="7094850"/>
                <a:ext cx="10692000" cy="4650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7"/>
              <p:cNvSpPr txBox="1"/>
              <p:nvPr/>
            </p:nvSpPr>
            <p:spPr>
              <a:xfrm>
                <a:off x="514889" y="7198197"/>
                <a:ext cx="4216500" cy="266400"/>
              </a:xfrm>
              <a:prstGeom prst="rect">
                <a:avLst/>
              </a:prstGeom>
              <a:noFill/>
              <a:ln>
                <a:noFill/>
              </a:ln>
            </p:spPr>
            <p:txBody>
              <a:bodyPr anchorCtr="0" anchor="b" bIns="92475" lIns="92475" spcFirstLastPara="1" rIns="92475" wrap="square" tIns="92475">
                <a:noAutofit/>
              </a:bodyPr>
              <a:lstStyle/>
              <a:p>
                <a:pPr indent="0" lvl="0" marL="0" rtl="0" algn="l">
                  <a:spcBef>
                    <a:spcPts val="0"/>
                  </a:spcBef>
                  <a:spcAft>
                    <a:spcPts val="0"/>
                  </a:spcAft>
                  <a:buNone/>
                </a:pPr>
                <a:r>
                  <a:t/>
                </a:r>
                <a:endParaRPr b="1" sz="600">
                  <a:solidFill>
                    <a:srgbClr val="000000"/>
                  </a:solidFill>
                  <a:latin typeface="IBM Plex Sans"/>
                  <a:ea typeface="IBM Plex Sans"/>
                  <a:cs typeface="IBM Plex Sans"/>
                  <a:sym typeface="IBM Plex Sans"/>
                </a:endParaRPr>
              </a:p>
              <a:p>
                <a:pPr indent="0" lvl="0" marL="0" rtl="0" algn="l">
                  <a:spcBef>
                    <a:spcPts val="0"/>
                  </a:spcBef>
                  <a:spcAft>
                    <a:spcPts val="0"/>
                  </a:spcAft>
                  <a:buNone/>
                </a:pPr>
                <a:r>
                  <a:t/>
                </a:r>
                <a:endParaRPr b="1" sz="600">
                  <a:solidFill>
                    <a:srgbClr val="000000"/>
                  </a:solidFill>
                  <a:latin typeface="IBM Plex Sans"/>
                  <a:ea typeface="IBM Plex Sans"/>
                  <a:cs typeface="IBM Plex Sans"/>
                  <a:sym typeface="IBM Plex Sans"/>
                </a:endParaRPr>
              </a:p>
              <a:p>
                <a:pPr indent="0" lvl="0" marL="0" rtl="0" algn="l">
                  <a:spcBef>
                    <a:spcPts val="0"/>
                  </a:spcBef>
                  <a:spcAft>
                    <a:spcPts val="0"/>
                  </a:spcAft>
                  <a:buNone/>
                </a:pPr>
                <a:r>
                  <a:t/>
                </a:r>
                <a:endParaRPr b="1" sz="600">
                  <a:solidFill>
                    <a:srgbClr val="000000"/>
                  </a:solidFill>
                  <a:latin typeface="IBM Plex Sans"/>
                  <a:ea typeface="IBM Plex Sans"/>
                  <a:cs typeface="IBM Plex Sans"/>
                  <a:sym typeface="IBM Plex Sans"/>
                </a:endParaRPr>
              </a:p>
              <a:p>
                <a:pPr indent="0" lvl="0" marL="0" rtl="0" algn="l">
                  <a:spcBef>
                    <a:spcPts val="0"/>
                  </a:spcBef>
                  <a:spcAft>
                    <a:spcPts val="0"/>
                  </a:spcAft>
                  <a:buNone/>
                </a:pPr>
                <a:r>
                  <a:rPr b="1" lang="en" sz="600">
                    <a:latin typeface="IBM Plex Sans"/>
                    <a:ea typeface="IBM Plex Sans"/>
                    <a:cs typeface="IBM Plex Sans"/>
                    <a:sym typeface="IBM Plex Sans"/>
                  </a:rPr>
                  <a:t>THE FINLAB TOOLKIT</a:t>
                </a:r>
                <a:endParaRPr b="1" sz="600">
                  <a:solidFill>
                    <a:srgbClr val="3C78D8"/>
                  </a:solidFill>
                  <a:latin typeface="IBM Plex Sans"/>
                  <a:ea typeface="IBM Plex Sans"/>
                  <a:cs typeface="IBM Plex Sans"/>
                  <a:sym typeface="IBM Plex Sans"/>
                </a:endParaRPr>
              </a:p>
            </p:txBody>
          </p:sp>
          <p:pic>
            <p:nvPicPr>
              <p:cNvPr id="104" name="Google Shape;104;p7"/>
              <p:cNvPicPr preferRelativeResize="0"/>
              <p:nvPr/>
            </p:nvPicPr>
            <p:blipFill>
              <a:blip r:embed="rId3">
                <a:alphaModFix/>
              </a:blip>
              <a:stretch>
                <a:fillRect/>
              </a:stretch>
            </p:blipFill>
            <p:spPr>
              <a:xfrm>
                <a:off x="9629932" y="7094781"/>
                <a:ext cx="494539" cy="430321"/>
              </a:xfrm>
              <a:prstGeom prst="rect">
                <a:avLst/>
              </a:prstGeom>
              <a:noFill/>
              <a:ln>
                <a:noFill/>
              </a:ln>
            </p:spPr>
          </p:pic>
        </p:grpSp>
        <p:pic>
          <p:nvPicPr>
            <p:cNvPr id="105" name="Google Shape;105;p7"/>
            <p:cNvPicPr preferRelativeResize="0"/>
            <p:nvPr/>
          </p:nvPicPr>
          <p:blipFill>
            <a:blip r:embed="rId4">
              <a:alphaModFix/>
            </a:blip>
            <a:stretch>
              <a:fillRect/>
            </a:stretch>
          </p:blipFill>
          <p:spPr>
            <a:xfrm>
              <a:off x="8553150" y="7165073"/>
              <a:ext cx="1013800" cy="354000"/>
            </a:xfrm>
            <a:prstGeom prst="rect">
              <a:avLst/>
            </a:prstGeom>
            <a:noFill/>
            <a:ln>
              <a:noFill/>
            </a:ln>
          </p:spPr>
        </p:pic>
      </p:gr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