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22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Storyboards,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Wireframes,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 plays,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Paper Prototypes,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Prioritisation matrix (Desirable, Feasible, Viable)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5bece476_0_22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5bece476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5bece476_0_230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5bece476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5bece476_0_23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5bece476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5bece476_0_23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5bece476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5bece476_0_23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5bece476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jp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16" name="Google Shape;16;p3"/>
          <p:cNvSpPr txBox="1"/>
          <p:nvPr>
            <p:ph idx="4294967295" type="body"/>
          </p:nvPr>
        </p:nvSpPr>
        <p:spPr>
          <a:xfrm>
            <a:off x="490750" y="1615976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bring ideas to life through quick representations that can help think through details. To create a testable asset for users to provide feedback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‘Storyboarding’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end to end visualisation of a process or service with many parts. Inspired by film makers and comics, storyboards help see and react to the big picture before making a commitment to full production.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‘Wireframing’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 are basic sketches/mockups of website and mobile screens.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‘Role Plays’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 plays are used to act out conversations and interactions between users and other people and objects.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‘Physical Models’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representations of objects that form part of the solution, made usually with easily sourced materials.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18" name="Google Shape;18;p3"/>
          <p:cNvSpPr txBox="1"/>
          <p:nvPr/>
        </p:nvSpPr>
        <p:spPr>
          <a:xfrm>
            <a:off x="400832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Storyboards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7722700" y="1025426"/>
            <a:ext cx="235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Role Plays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034738" y="3843371"/>
            <a:ext cx="378600" cy="393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466050" y="3710826"/>
            <a:ext cx="2622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/ Frames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465875" y="2871951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to End Journey / Service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a storyboard is best used to represent the idea. Is the idea a process or service with many steps that need to be visualised?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034750" y="298368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466056" y="4845249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frames out including people, interactions, conversations, messaging etc. out to summarise the end to end journey or service.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034738" y="4984091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466050" y="6070879"/>
            <a:ext cx="2622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fine art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visualisations on a storyboard do not need to be of a really high quality. They need to be functional and be able to communicate the essence of what is happening at each step.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034738" y="6223260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4077905" y="1452829"/>
            <a:ext cx="2933197" cy="1202532"/>
            <a:chOff x="275258" y="807185"/>
            <a:chExt cx="10045195" cy="5614061"/>
          </a:xfrm>
        </p:grpSpPr>
        <p:sp>
          <p:nvSpPr>
            <p:cNvPr id="29" name="Google Shape;29;p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" name="Google Shape;32;p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5" name="Google Shape;35;p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30353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280431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530508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780586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7525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277603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527680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777758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8309266" y="1449429"/>
            <a:ext cx="845229" cy="859009"/>
            <a:chOff x="10951893" y="1775540"/>
            <a:chExt cx="834300" cy="836100"/>
          </a:xfrm>
        </p:grpSpPr>
        <p:sp>
          <p:nvSpPr>
            <p:cNvPr id="46" name="Google Shape;46;p3"/>
            <p:cNvSpPr/>
            <p:nvPr/>
          </p:nvSpPr>
          <p:spPr>
            <a:xfrm>
              <a:off x="10951893" y="1775540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" name="Google Shape;47;p3"/>
            <p:cNvPicPr preferRelativeResize="0"/>
            <p:nvPr/>
          </p:nvPicPr>
          <p:blipFill rotWithShape="1">
            <a:blip r:embed="rId3">
              <a:alphaModFix/>
            </a:blip>
            <a:srcRect b="20673" l="10439" r="10352" t="10847"/>
            <a:stretch/>
          </p:blipFill>
          <p:spPr>
            <a:xfrm>
              <a:off x="11001003" y="1843500"/>
              <a:ext cx="750791" cy="7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3"/>
          <p:cNvSpPr/>
          <p:nvPr/>
        </p:nvSpPr>
        <p:spPr>
          <a:xfrm>
            <a:off x="8545088" y="40271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893054" y="437791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&amp; Roles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setting for the interaction and the key characters or roles that are playing a part.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8545075" y="25668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7893038" y="289848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If a Role Play is best used to represent the idea. Is it an interaction  or conversation between people that needs to be recreated?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8545075" y="538912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7893038" y="5720798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&amp; Act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Play it out: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key steps, interactions, and conversations between people involved.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59" name="Google Shape;59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" name="Google Shape;6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515656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5147598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Physical Models</a:t>
            </a:r>
            <a:endParaRPr/>
          </a:p>
        </p:txBody>
      </p:sp>
      <p:sp>
        <p:nvSpPr>
          <p:cNvPr id="68" name="Google Shape;68;p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 sz="1100"/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479567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70" name="Google Shape;70;p4"/>
          <p:cNvGrpSpPr/>
          <p:nvPr/>
        </p:nvGrpSpPr>
        <p:grpSpPr>
          <a:xfrm>
            <a:off x="640951" y="1506176"/>
            <a:ext cx="3130956" cy="1608000"/>
            <a:chOff x="640950" y="1645675"/>
            <a:chExt cx="3053400" cy="1608000"/>
          </a:xfrm>
        </p:grpSpPr>
        <p:sp>
          <p:nvSpPr>
            <p:cNvPr id="71" name="Google Shape;71;p4"/>
            <p:cNvSpPr/>
            <p:nvPr/>
          </p:nvSpPr>
          <p:spPr>
            <a:xfrm>
              <a:off x="640950" y="1645675"/>
              <a:ext cx="30534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7801" y="1706108"/>
              <a:ext cx="1869693" cy="14798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40938" y="41861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072250" y="4053650"/>
            <a:ext cx="2622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wireframe.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072075" y="3182050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Digital 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wireframes are the best way to represent the idea. Is it a digital product, screens or interaction that needs to be visualised?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640950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072250" y="5188075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 &amp; Connect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wireframes out including key interactive elements, messages, flows and connections between the screens.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640938" y="532691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038189" y="6003244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App screens flow into each other. Therefore, it is important to establish connections between wireframe screens.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0687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262041" y="41099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693476" y="3977449"/>
            <a:ext cx="4541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 &amp; Material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form that the physical model needs to take. The level of construction that should be appropriate to communicate the concept to a fair degree of proximity. The material used to build the physical object in the simplest form.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693173" y="3182049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Objects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physical objects are the best way to represent the idea. Is it a critical physical component (poster, form, machine, space etc.)  of the service that needs to be modelled? Can the same job  be done by a storyboard?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262053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693486" y="4794173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physical object with the material available.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262041" y="493301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5237227" y="1506176"/>
            <a:ext cx="4997700" cy="1608000"/>
            <a:chOff x="5237227" y="1645675"/>
            <a:chExt cx="4997700" cy="1608000"/>
          </a:xfrm>
        </p:grpSpPr>
        <p:sp>
          <p:nvSpPr>
            <p:cNvPr id="88" name="Google Shape;88;p4"/>
            <p:cNvSpPr/>
            <p:nvPr/>
          </p:nvSpPr>
          <p:spPr>
            <a:xfrm>
              <a:off x="5237227" y="1645675"/>
              <a:ext cx="49977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7723" y="1799123"/>
              <a:ext cx="1288750" cy="128875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0" name="Google Shape;90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674" y="1844274"/>
              <a:ext cx="1210800" cy="1210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1" name="Google Shape;91;p4"/>
            <p:cNvPicPr preferRelativeResize="0"/>
            <p:nvPr/>
          </p:nvPicPr>
          <p:blipFill rotWithShape="1">
            <a:blip r:embed="rId6">
              <a:alphaModFix/>
            </a:blip>
            <a:srcRect b="18622" l="19834" r="19840" t="17950"/>
            <a:stretch/>
          </p:blipFill>
          <p:spPr>
            <a:xfrm>
              <a:off x="8668036" y="1767863"/>
              <a:ext cx="1288751" cy="1355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92" name="Google Shape;92;p4"/>
          <p:cNvSpPr txBox="1"/>
          <p:nvPr/>
        </p:nvSpPr>
        <p:spPr>
          <a:xfrm>
            <a:off x="5668558" y="5993825"/>
            <a:ext cx="4479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Model Vs. Storyboard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There may be no need to build a physical model in case one is just trying to explain the journey. Storyboards should be enough for that. A physical model should be built for a part of the product or service experience of the user that a storyboard can’t quite do justice to. For example, physical models for a sign up form, or a physical booth, or a QR code poster - things that users will actually experience, can be made.. 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23722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96" name="Google Shape;96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99" name="Google Shape;99;p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6" name="Google Shape;106;p5"/>
          <p:cNvSpPr txBox="1"/>
          <p:nvPr>
            <p:ph idx="4294967295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 and Choose Prototype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Prototype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- 40 Min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46650" y="1657499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choice of prototype has to be such that it takes the idea a step further and makes it testable.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often tend to create physical models to tell stories that storyboards can easily be used for - if the physical model is not adding value then just try and let it go.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Prototypes evolve through many rounds of iteration. The first prototypes are not expected to be high fidelity at all.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try and explain an end to end journey, one can create multiple kinds of prototypes that can work together to explain the experience.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no perfect way or material to make prototypes. Try and make it happen with whatever material is easily accessible.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5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16" name="Google Shape;116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7" name="Google Shape;11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STORYBOARD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3" name="Google Shape;123;p6"/>
          <p:cNvGrpSpPr/>
          <p:nvPr/>
        </p:nvGrpSpPr>
        <p:grpSpPr>
          <a:xfrm>
            <a:off x="484729" y="883374"/>
            <a:ext cx="9750157" cy="5867065"/>
            <a:chOff x="484725" y="807185"/>
            <a:chExt cx="9835728" cy="5867065"/>
          </a:xfrm>
        </p:grpSpPr>
        <p:sp>
          <p:nvSpPr>
            <p:cNvPr id="124" name="Google Shape;124;p6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25" name="Google Shape;125;p6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6" name="Google Shape;126;p6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8" name="Google Shape;128;p6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9" name="Google Shape;129;p6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0" name="Google Shape;130;p6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1" name="Google Shape;131;p6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140" name="Google Shape;140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41" name="Google Shape;141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44" name="Google Shape;14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" name="Google Shape;14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ROLE PLAY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7"/>
          <p:cNvSpPr txBox="1"/>
          <p:nvPr/>
        </p:nvSpPr>
        <p:spPr>
          <a:xfrm rot="-4361">
            <a:off x="1856752" y="1119269"/>
            <a:ext cx="5912105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8076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Steps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431179" y="760753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794106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299975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Actions / Interactions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570360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Conversations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86131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Involved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8" name="Google Shape;158;p7"/>
          <p:cNvSpPr txBox="1"/>
          <p:nvPr/>
        </p:nvSpPr>
        <p:spPr>
          <a:xfrm rot="-4854">
            <a:off x="1878904" y="2479561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9" name="Google Shape;159;p7"/>
          <p:cNvSpPr txBox="1"/>
          <p:nvPr/>
        </p:nvSpPr>
        <p:spPr>
          <a:xfrm rot="-4854">
            <a:off x="1878904" y="34042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rot="-4854">
            <a:off x="1878904" y="4328979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 rot="-4854">
            <a:off x="1878904" y="5253687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2" name="Google Shape;162;p7"/>
          <p:cNvSpPr txBox="1"/>
          <p:nvPr/>
        </p:nvSpPr>
        <p:spPr>
          <a:xfrm rot="-4854">
            <a:off x="1878904" y="61713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3" name="Google Shape;163;p7"/>
          <p:cNvSpPr txBox="1"/>
          <p:nvPr/>
        </p:nvSpPr>
        <p:spPr>
          <a:xfrm rot="-2406">
            <a:off x="3065766" y="2479420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4" name="Google Shape;164;p7"/>
          <p:cNvSpPr txBox="1"/>
          <p:nvPr/>
        </p:nvSpPr>
        <p:spPr>
          <a:xfrm rot="-2406">
            <a:off x="3065766" y="3404128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 rot="-2406">
            <a:off x="3065766" y="4328835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6" name="Google Shape;166;p7"/>
          <p:cNvSpPr txBox="1"/>
          <p:nvPr/>
        </p:nvSpPr>
        <p:spPr>
          <a:xfrm rot="-2406">
            <a:off x="3065766" y="5253542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7" name="Google Shape;167;p7"/>
          <p:cNvSpPr txBox="1"/>
          <p:nvPr/>
        </p:nvSpPr>
        <p:spPr>
          <a:xfrm rot="-2406">
            <a:off x="3065766" y="6171221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8" name="Google Shape;168;p7"/>
          <p:cNvSpPr txBox="1"/>
          <p:nvPr/>
        </p:nvSpPr>
        <p:spPr>
          <a:xfrm rot="-4016">
            <a:off x="8693999" y="24794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rot="-4016">
            <a:off x="8693999" y="3404132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0" name="Google Shape;170;p7"/>
          <p:cNvSpPr txBox="1"/>
          <p:nvPr/>
        </p:nvSpPr>
        <p:spPr>
          <a:xfrm rot="-4016">
            <a:off x="8693999" y="4328839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1" name="Google Shape;171;p7"/>
          <p:cNvSpPr txBox="1"/>
          <p:nvPr/>
        </p:nvSpPr>
        <p:spPr>
          <a:xfrm rot="-4016">
            <a:off x="8693999" y="5253546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2" name="Google Shape;172;p7"/>
          <p:cNvSpPr txBox="1"/>
          <p:nvPr/>
        </p:nvSpPr>
        <p:spPr>
          <a:xfrm rot="-4016">
            <a:off x="8693999" y="61712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73" name="Google Shape;173;p7"/>
          <p:cNvGrpSpPr/>
          <p:nvPr/>
        </p:nvGrpSpPr>
        <p:grpSpPr>
          <a:xfrm>
            <a:off x="485374" y="1133251"/>
            <a:ext cx="1141200" cy="3397796"/>
            <a:chOff x="498275" y="1120375"/>
            <a:chExt cx="1141200" cy="4147700"/>
          </a:xfrm>
        </p:grpSpPr>
        <p:sp>
          <p:nvSpPr>
            <p:cNvPr id="174" name="Google Shape;174;p7"/>
            <p:cNvSpPr txBox="1"/>
            <p:nvPr/>
          </p:nvSpPr>
          <p:spPr>
            <a:xfrm rot="-4519">
              <a:off x="498275" y="11211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 rot="-4519">
              <a:off x="498275" y="197805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 rot="-4519">
              <a:off x="498275" y="283497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 rot="-4519">
              <a:off x="498275" y="369190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 rot="-4519">
              <a:off x="498275" y="45488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179" name="Google Shape;179;p7"/>
          <p:cNvSpPr txBox="1"/>
          <p:nvPr/>
        </p:nvSpPr>
        <p:spPr>
          <a:xfrm rot="-4253">
            <a:off x="7932128" y="1113904"/>
            <a:ext cx="2182202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7927603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Props/Material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 rot="-2222">
            <a:off x="5769202" y="2479414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2" name="Google Shape;182;p7"/>
          <p:cNvSpPr txBox="1"/>
          <p:nvPr/>
        </p:nvSpPr>
        <p:spPr>
          <a:xfrm rot="-2222">
            <a:off x="5769202" y="3404125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3" name="Google Shape;183;p7"/>
          <p:cNvSpPr txBox="1"/>
          <p:nvPr/>
        </p:nvSpPr>
        <p:spPr>
          <a:xfrm rot="-2222">
            <a:off x="5769202" y="4328836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4" name="Google Shape;184;p7"/>
          <p:cNvSpPr txBox="1"/>
          <p:nvPr/>
        </p:nvSpPr>
        <p:spPr>
          <a:xfrm rot="-2222">
            <a:off x="5769202" y="5253547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5" name="Google Shape;185;p7"/>
          <p:cNvSpPr txBox="1"/>
          <p:nvPr/>
        </p:nvSpPr>
        <p:spPr>
          <a:xfrm rot="-2222">
            <a:off x="5769202" y="6171230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86" name="Google Shape;186;p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87" name="Google Shape;187;p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90" name="Google Shape;190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1" name="Google Shape;191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209" name="Google Shape;209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0" name="Google Shape;210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