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Lst>
  <p:sldSz cy="7560000" cx="10692000"/>
  <p:notesSz cx="7560000" cy="10692000"/>
  <p:embeddedFontLst>
    <p:embeddedFont>
      <p:font typeface="IBM Plex Sans"/>
      <p:regular r:id="rId12"/>
      <p:bold r:id="rId13"/>
      <p:italic r:id="rId14"/>
      <p:boldItalic r:id="rId15"/>
    </p:embeddedFont>
    <p:embeddedFont>
      <p:font typeface="IBM Plex Sans Light"/>
      <p:regular r:id="rId16"/>
      <p:bold r:id="rId17"/>
      <p:italic r:id="rId18"/>
      <p:boldItalic r:id="rId19"/>
    </p:embeddedFont>
    <p:embeddedFont>
      <p:font typeface="Work Sans"/>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
          <p15:clr>
            <a:srgbClr val="A4A3A4"/>
          </p15:clr>
        </p15:guide>
        <p15:guide id="2" pos="6447">
          <p15:clr>
            <a:srgbClr val="A4A3A4"/>
          </p15:clr>
        </p15:guide>
        <p15:guide id="3" orient="horz" pos="212">
          <p15:clr>
            <a:srgbClr val="A4A3A4"/>
          </p15:clr>
        </p15:guide>
        <p15:guide id="4" orient="horz" pos="4570">
          <p15:clr>
            <a:srgbClr val="A4A3A4"/>
          </p15:clr>
        </p15:guide>
        <p15:guide id="5" pos="3368">
          <p15:clr>
            <a:srgbClr val="A4A3A4"/>
          </p15:clr>
        </p15:guide>
        <p15:guide id="6" orient="horz" pos="1872">
          <p15:clr>
            <a:srgbClr val="A4A3A4"/>
          </p15:clr>
        </p15:guide>
        <p15:guide id="7" pos="2234">
          <p15:clr>
            <a:srgbClr val="A4A3A4"/>
          </p15:clr>
        </p15:guide>
        <p15:guide id="8" pos="4553">
          <p15:clr>
            <a:srgbClr val="A4A3A4"/>
          </p15:clr>
        </p15:guide>
        <p15:guide id="9" pos="4298">
          <p15:clr>
            <a:srgbClr val="A4A3A4"/>
          </p15:clr>
        </p15:guide>
        <p15:guide id="10" pos="2376">
          <p15:clr>
            <a:srgbClr val="A4A3A4"/>
          </p15:clr>
        </p15:guide>
        <p15:guide id="11" pos="295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5B483A3-4C59-482E-9E7C-BE166F418F8C}">
  <a:tblStyle styleId="{F5B483A3-4C59-482E-9E7C-BE166F418F8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
        <p:guide pos="6447"/>
        <p:guide pos="212" orient="horz"/>
        <p:guide pos="4570" orient="horz"/>
        <p:guide pos="3368"/>
        <p:guide pos="1872" orient="horz"/>
        <p:guide pos="2234"/>
        <p:guide pos="4553"/>
        <p:guide pos="4298"/>
        <p:guide pos="2376"/>
        <p:guide pos="295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WorkSans-regular.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WorkSans-bold.fntdata"/><Relationship Id="rId13" Type="http://schemas.openxmlformats.org/officeDocument/2006/relationships/font" Target="fonts/IBMPlexSans-bold.fntdata"/><Relationship Id="rId12" Type="http://schemas.openxmlformats.org/officeDocument/2006/relationships/font" Target="fonts/IBMPlex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IBMPlexSans-boldItalic.fntdata"/><Relationship Id="rId14" Type="http://schemas.openxmlformats.org/officeDocument/2006/relationships/font" Target="fonts/IBMPlexSans-italic.fntdata"/><Relationship Id="rId17" Type="http://schemas.openxmlformats.org/officeDocument/2006/relationships/font" Target="fonts/IBMPlexSansLight-bold.fntdata"/><Relationship Id="rId16" Type="http://schemas.openxmlformats.org/officeDocument/2006/relationships/font" Target="fonts/IBMPlexSansLight-regular.fntdata"/><Relationship Id="rId5" Type="http://schemas.openxmlformats.org/officeDocument/2006/relationships/slideMaster" Target="slideMasters/slideMaster1.xml"/><Relationship Id="rId19" Type="http://schemas.openxmlformats.org/officeDocument/2006/relationships/font" Target="fonts/IBMPlexSansLight-boldItalic.fntdata"/><Relationship Id="rId6" Type="http://schemas.openxmlformats.org/officeDocument/2006/relationships/notesMaster" Target="notesMasters/notesMaster1.xml"/><Relationship Id="rId18" Type="http://schemas.openxmlformats.org/officeDocument/2006/relationships/font" Target="fonts/IBMPlexSansLight-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545bece476_0_787: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45bece476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45bece476_0_834: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45bece476_0_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45bece476_0_884: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45bece476_0_8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45bece476_0_925: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45bece476_0_9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545bece476_0_968: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45bece476_0_9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64478" y="1094388"/>
            <a:ext cx="9963000" cy="3016800"/>
          </a:xfrm>
          <a:prstGeom prst="rect">
            <a:avLst/>
          </a:prstGeom>
        </p:spPr>
        <p:txBody>
          <a:bodyPr anchorCtr="0" anchor="b" bIns="116050" lIns="116050" spcFirstLastPara="1" rIns="116050" wrap="square" tIns="116050">
            <a:noAutofit/>
          </a:bodyPr>
          <a:lstStyle>
            <a:lvl1pPr lvl="0" algn="ctr">
              <a:spcBef>
                <a:spcPts val="0"/>
              </a:spcBef>
              <a:spcAft>
                <a:spcPts val="0"/>
              </a:spcAft>
              <a:buSzPts val="6600"/>
              <a:buNone/>
              <a:defRPr sz="6600"/>
            </a:lvl1pPr>
            <a:lvl2pPr lvl="1" algn="ctr">
              <a:spcBef>
                <a:spcPts val="0"/>
              </a:spcBef>
              <a:spcAft>
                <a:spcPts val="0"/>
              </a:spcAft>
              <a:buSzPts val="6600"/>
              <a:buNone/>
              <a:defRPr sz="6600"/>
            </a:lvl2pPr>
            <a:lvl3pPr lvl="2" algn="ctr">
              <a:spcBef>
                <a:spcPts val="0"/>
              </a:spcBef>
              <a:spcAft>
                <a:spcPts val="0"/>
              </a:spcAft>
              <a:buSzPts val="6600"/>
              <a:buNone/>
              <a:defRPr sz="6600"/>
            </a:lvl3pPr>
            <a:lvl4pPr lvl="3" algn="ctr">
              <a:spcBef>
                <a:spcPts val="0"/>
              </a:spcBef>
              <a:spcAft>
                <a:spcPts val="0"/>
              </a:spcAft>
              <a:buSzPts val="6600"/>
              <a:buNone/>
              <a:defRPr sz="6600"/>
            </a:lvl4pPr>
            <a:lvl5pPr lvl="4" algn="ctr">
              <a:spcBef>
                <a:spcPts val="0"/>
              </a:spcBef>
              <a:spcAft>
                <a:spcPts val="0"/>
              </a:spcAft>
              <a:buSzPts val="6600"/>
              <a:buNone/>
              <a:defRPr sz="6600"/>
            </a:lvl5pPr>
            <a:lvl6pPr lvl="5" algn="ctr">
              <a:spcBef>
                <a:spcPts val="0"/>
              </a:spcBef>
              <a:spcAft>
                <a:spcPts val="0"/>
              </a:spcAft>
              <a:buSzPts val="6600"/>
              <a:buNone/>
              <a:defRPr sz="6600"/>
            </a:lvl6pPr>
            <a:lvl7pPr lvl="6" algn="ctr">
              <a:spcBef>
                <a:spcPts val="0"/>
              </a:spcBef>
              <a:spcAft>
                <a:spcPts val="0"/>
              </a:spcAft>
              <a:buSzPts val="6600"/>
              <a:buNone/>
              <a:defRPr sz="6600"/>
            </a:lvl7pPr>
            <a:lvl8pPr lvl="7" algn="ctr">
              <a:spcBef>
                <a:spcPts val="0"/>
              </a:spcBef>
              <a:spcAft>
                <a:spcPts val="0"/>
              </a:spcAft>
              <a:buSzPts val="6600"/>
              <a:buNone/>
              <a:defRPr sz="6600"/>
            </a:lvl8pPr>
            <a:lvl9pPr lvl="8" algn="ctr">
              <a:spcBef>
                <a:spcPts val="0"/>
              </a:spcBef>
              <a:spcAft>
                <a:spcPts val="0"/>
              </a:spcAft>
              <a:buSzPts val="6600"/>
              <a:buNone/>
              <a:defRPr sz="6600"/>
            </a:lvl9pPr>
          </a:lstStyle>
          <a:p/>
        </p:txBody>
      </p:sp>
      <p:sp>
        <p:nvSpPr>
          <p:cNvPr id="11" name="Google Shape;11;p2"/>
          <p:cNvSpPr txBox="1"/>
          <p:nvPr>
            <p:ph idx="1" type="subTitle"/>
          </p:nvPr>
        </p:nvSpPr>
        <p:spPr>
          <a:xfrm>
            <a:off x="364468" y="4165643"/>
            <a:ext cx="9963000" cy="1164900"/>
          </a:xfrm>
          <a:prstGeom prst="rect">
            <a:avLst/>
          </a:prstGeom>
        </p:spPr>
        <p:txBody>
          <a:bodyPr anchorCtr="0" anchor="t" bIns="116050" lIns="116050" spcFirstLastPara="1" rIns="116050" wrap="square" tIns="11605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 name="Google Shape;12;p2"/>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64468" y="1625801"/>
            <a:ext cx="9963000" cy="2886000"/>
          </a:xfrm>
          <a:prstGeom prst="rect">
            <a:avLst/>
          </a:prstGeom>
        </p:spPr>
        <p:txBody>
          <a:bodyPr anchorCtr="0" anchor="b" bIns="116050" lIns="116050" spcFirstLastPara="1" rIns="116050" wrap="square" tIns="116050">
            <a:noAutofit/>
          </a:bodyPr>
          <a:lstStyle>
            <a:lvl1pPr lvl="0" algn="ctr">
              <a:spcBef>
                <a:spcPts val="0"/>
              </a:spcBef>
              <a:spcAft>
                <a:spcPts val="0"/>
              </a:spcAft>
              <a:buSzPts val="15200"/>
              <a:buNone/>
              <a:defRPr sz="15200"/>
            </a:lvl1pPr>
            <a:lvl2pPr lvl="1" algn="ctr">
              <a:spcBef>
                <a:spcPts val="0"/>
              </a:spcBef>
              <a:spcAft>
                <a:spcPts val="0"/>
              </a:spcAft>
              <a:buSzPts val="15200"/>
              <a:buNone/>
              <a:defRPr sz="15200"/>
            </a:lvl2pPr>
            <a:lvl3pPr lvl="2" algn="ctr">
              <a:spcBef>
                <a:spcPts val="0"/>
              </a:spcBef>
              <a:spcAft>
                <a:spcPts val="0"/>
              </a:spcAft>
              <a:buSzPts val="15200"/>
              <a:buNone/>
              <a:defRPr sz="15200"/>
            </a:lvl3pPr>
            <a:lvl4pPr lvl="3" algn="ctr">
              <a:spcBef>
                <a:spcPts val="0"/>
              </a:spcBef>
              <a:spcAft>
                <a:spcPts val="0"/>
              </a:spcAft>
              <a:buSzPts val="15200"/>
              <a:buNone/>
              <a:defRPr sz="15200"/>
            </a:lvl4pPr>
            <a:lvl5pPr lvl="4" algn="ctr">
              <a:spcBef>
                <a:spcPts val="0"/>
              </a:spcBef>
              <a:spcAft>
                <a:spcPts val="0"/>
              </a:spcAft>
              <a:buSzPts val="15200"/>
              <a:buNone/>
              <a:defRPr sz="15200"/>
            </a:lvl5pPr>
            <a:lvl6pPr lvl="5" algn="ctr">
              <a:spcBef>
                <a:spcPts val="0"/>
              </a:spcBef>
              <a:spcAft>
                <a:spcPts val="0"/>
              </a:spcAft>
              <a:buSzPts val="15200"/>
              <a:buNone/>
              <a:defRPr sz="15200"/>
            </a:lvl6pPr>
            <a:lvl7pPr lvl="6" algn="ctr">
              <a:spcBef>
                <a:spcPts val="0"/>
              </a:spcBef>
              <a:spcAft>
                <a:spcPts val="0"/>
              </a:spcAft>
              <a:buSzPts val="15200"/>
              <a:buNone/>
              <a:defRPr sz="15200"/>
            </a:lvl7pPr>
            <a:lvl8pPr lvl="7" algn="ctr">
              <a:spcBef>
                <a:spcPts val="0"/>
              </a:spcBef>
              <a:spcAft>
                <a:spcPts val="0"/>
              </a:spcAft>
              <a:buSzPts val="15200"/>
              <a:buNone/>
              <a:defRPr sz="15200"/>
            </a:lvl8pPr>
            <a:lvl9pPr lvl="8" algn="ctr">
              <a:spcBef>
                <a:spcPts val="0"/>
              </a:spcBef>
              <a:spcAft>
                <a:spcPts val="0"/>
              </a:spcAft>
              <a:buSzPts val="15200"/>
              <a:buNone/>
              <a:defRPr sz="15200"/>
            </a:lvl9pPr>
          </a:lstStyle>
          <a:p>
            <a:r>
              <a:t>xx%</a:t>
            </a:r>
          </a:p>
        </p:txBody>
      </p:sp>
      <p:sp>
        <p:nvSpPr>
          <p:cNvPr id="46" name="Google Shape;46;p11"/>
          <p:cNvSpPr txBox="1"/>
          <p:nvPr>
            <p:ph idx="1" type="body"/>
          </p:nvPr>
        </p:nvSpPr>
        <p:spPr>
          <a:xfrm>
            <a:off x="364468" y="4633192"/>
            <a:ext cx="9963000" cy="1911900"/>
          </a:xfrm>
          <a:prstGeom prst="rect">
            <a:avLst/>
          </a:prstGeom>
        </p:spPr>
        <p:txBody>
          <a:bodyPr anchorCtr="0" anchor="t" bIns="116050" lIns="116050" spcFirstLastPara="1" rIns="116050" wrap="square" tIns="116050">
            <a:noAutofit/>
          </a:bodyPr>
          <a:lstStyle>
            <a:lvl1pPr indent="-374650" lvl="0" marL="457200" algn="ctr">
              <a:spcBef>
                <a:spcPts val="0"/>
              </a:spcBef>
              <a:spcAft>
                <a:spcPts val="0"/>
              </a:spcAft>
              <a:buSzPts val="2300"/>
              <a:buChar char="●"/>
              <a:defRPr/>
            </a:lvl1pPr>
            <a:lvl2pPr indent="-342900" lvl="1" marL="914400" algn="ctr">
              <a:spcBef>
                <a:spcPts val="2000"/>
              </a:spcBef>
              <a:spcAft>
                <a:spcPts val="0"/>
              </a:spcAft>
              <a:buSzPts val="1800"/>
              <a:buChar char="○"/>
              <a:defRPr/>
            </a:lvl2pPr>
            <a:lvl3pPr indent="-342900" lvl="2" marL="1371600" algn="ctr">
              <a:spcBef>
                <a:spcPts val="2000"/>
              </a:spcBef>
              <a:spcAft>
                <a:spcPts val="0"/>
              </a:spcAft>
              <a:buSzPts val="1800"/>
              <a:buChar char="■"/>
              <a:defRPr/>
            </a:lvl3pPr>
            <a:lvl4pPr indent="-342900" lvl="3" marL="1828800" algn="ctr">
              <a:spcBef>
                <a:spcPts val="2000"/>
              </a:spcBef>
              <a:spcAft>
                <a:spcPts val="0"/>
              </a:spcAft>
              <a:buSzPts val="1800"/>
              <a:buChar char="●"/>
              <a:defRPr/>
            </a:lvl4pPr>
            <a:lvl5pPr indent="-342900" lvl="4" marL="2286000" algn="ctr">
              <a:spcBef>
                <a:spcPts val="2000"/>
              </a:spcBef>
              <a:spcAft>
                <a:spcPts val="0"/>
              </a:spcAft>
              <a:buSzPts val="1800"/>
              <a:buChar char="○"/>
              <a:defRPr/>
            </a:lvl5pPr>
            <a:lvl6pPr indent="-342900" lvl="5" marL="2743200" algn="ctr">
              <a:spcBef>
                <a:spcPts val="2000"/>
              </a:spcBef>
              <a:spcAft>
                <a:spcPts val="0"/>
              </a:spcAft>
              <a:buSzPts val="1800"/>
              <a:buChar char="■"/>
              <a:defRPr/>
            </a:lvl6pPr>
            <a:lvl7pPr indent="-342900" lvl="6" marL="3200400" algn="ctr">
              <a:spcBef>
                <a:spcPts val="2000"/>
              </a:spcBef>
              <a:spcAft>
                <a:spcPts val="0"/>
              </a:spcAft>
              <a:buSzPts val="1800"/>
              <a:buChar char="●"/>
              <a:defRPr/>
            </a:lvl7pPr>
            <a:lvl8pPr indent="-342900" lvl="7" marL="3657600" algn="ctr">
              <a:spcBef>
                <a:spcPts val="2000"/>
              </a:spcBef>
              <a:spcAft>
                <a:spcPts val="0"/>
              </a:spcAft>
              <a:buSzPts val="1800"/>
              <a:buChar char="○"/>
              <a:defRPr/>
            </a:lvl8pPr>
            <a:lvl9pPr indent="-342900" lvl="8" marL="4114800" algn="ctr">
              <a:spcBef>
                <a:spcPts val="2000"/>
              </a:spcBef>
              <a:spcAft>
                <a:spcPts val="2000"/>
              </a:spcAft>
              <a:buSzPts val="1800"/>
              <a:buChar char="■"/>
              <a:defRPr/>
            </a:lvl9pPr>
          </a:lstStyle>
          <a:p/>
        </p:txBody>
      </p:sp>
      <p:sp>
        <p:nvSpPr>
          <p:cNvPr id="47" name="Google Shape;47;p11"/>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64468" y="3161354"/>
            <a:ext cx="9963000" cy="1237200"/>
          </a:xfrm>
          <a:prstGeom prst="rect">
            <a:avLst/>
          </a:prstGeom>
        </p:spPr>
        <p:txBody>
          <a:bodyPr anchorCtr="0" anchor="ctr" bIns="116050" lIns="116050" spcFirstLastPara="1" rIns="116050" wrap="square" tIns="116050">
            <a:noAutofit/>
          </a:bodyPr>
          <a:lstStyle>
            <a:lvl1pPr lvl="0" algn="ctr">
              <a:spcBef>
                <a:spcPts val="0"/>
              </a:spcBef>
              <a:spcAft>
                <a:spcPts val="0"/>
              </a:spcAft>
              <a:buSzPts val="4600"/>
              <a:buNone/>
              <a:defRPr sz="4600"/>
            </a:lvl1pPr>
            <a:lvl2pPr lvl="1" algn="ctr">
              <a:spcBef>
                <a:spcPts val="0"/>
              </a:spcBef>
              <a:spcAft>
                <a:spcPts val="0"/>
              </a:spcAft>
              <a:buSzPts val="4600"/>
              <a:buNone/>
              <a:defRPr sz="4600"/>
            </a:lvl2pPr>
            <a:lvl3pPr lvl="2" algn="ctr">
              <a:spcBef>
                <a:spcPts val="0"/>
              </a:spcBef>
              <a:spcAft>
                <a:spcPts val="0"/>
              </a:spcAft>
              <a:buSzPts val="4600"/>
              <a:buNone/>
              <a:defRPr sz="4600"/>
            </a:lvl3pPr>
            <a:lvl4pPr lvl="3" algn="ctr">
              <a:spcBef>
                <a:spcPts val="0"/>
              </a:spcBef>
              <a:spcAft>
                <a:spcPts val="0"/>
              </a:spcAft>
              <a:buSzPts val="4600"/>
              <a:buNone/>
              <a:defRPr sz="4600"/>
            </a:lvl4pPr>
            <a:lvl5pPr lvl="4" algn="ctr">
              <a:spcBef>
                <a:spcPts val="0"/>
              </a:spcBef>
              <a:spcAft>
                <a:spcPts val="0"/>
              </a:spcAft>
              <a:buSzPts val="4600"/>
              <a:buNone/>
              <a:defRPr sz="4600"/>
            </a:lvl5pPr>
            <a:lvl6pPr lvl="5" algn="ctr">
              <a:spcBef>
                <a:spcPts val="0"/>
              </a:spcBef>
              <a:spcAft>
                <a:spcPts val="0"/>
              </a:spcAft>
              <a:buSzPts val="4600"/>
              <a:buNone/>
              <a:defRPr sz="4600"/>
            </a:lvl6pPr>
            <a:lvl7pPr lvl="6" algn="ctr">
              <a:spcBef>
                <a:spcPts val="0"/>
              </a:spcBef>
              <a:spcAft>
                <a:spcPts val="0"/>
              </a:spcAft>
              <a:buSzPts val="4600"/>
              <a:buNone/>
              <a:defRPr sz="4600"/>
            </a:lvl7pPr>
            <a:lvl8pPr lvl="7" algn="ctr">
              <a:spcBef>
                <a:spcPts val="0"/>
              </a:spcBef>
              <a:spcAft>
                <a:spcPts val="0"/>
              </a:spcAft>
              <a:buSzPts val="4600"/>
              <a:buNone/>
              <a:defRPr sz="4600"/>
            </a:lvl8pPr>
            <a:lvl9pPr lvl="8" algn="ctr">
              <a:spcBef>
                <a:spcPts val="0"/>
              </a:spcBef>
              <a:spcAft>
                <a:spcPts val="0"/>
              </a:spcAft>
              <a:buSzPts val="4600"/>
              <a:buNone/>
              <a:defRPr sz="4600"/>
            </a:lvl9pPr>
          </a:lstStyle>
          <a:p/>
        </p:txBody>
      </p:sp>
      <p:sp>
        <p:nvSpPr>
          <p:cNvPr id="15" name="Google Shape;15;p3"/>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64468" y="654105"/>
            <a:ext cx="9963000" cy="841800"/>
          </a:xfrm>
          <a:prstGeom prst="rect">
            <a:avLst/>
          </a:prstGeom>
        </p:spPr>
        <p:txBody>
          <a:bodyPr anchorCtr="0" anchor="t" bIns="116050" lIns="116050" spcFirstLastPara="1" rIns="116050" wrap="square" tIns="11605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8" name="Google Shape;18;p4"/>
          <p:cNvSpPr txBox="1"/>
          <p:nvPr>
            <p:ph idx="1" type="body"/>
          </p:nvPr>
        </p:nvSpPr>
        <p:spPr>
          <a:xfrm>
            <a:off x="364468" y="1693927"/>
            <a:ext cx="9963000" cy="5021400"/>
          </a:xfrm>
          <a:prstGeom prst="rect">
            <a:avLst/>
          </a:prstGeom>
        </p:spPr>
        <p:txBody>
          <a:bodyPr anchorCtr="0" anchor="t" bIns="116050" lIns="116050" spcFirstLastPara="1" rIns="116050" wrap="square" tIns="116050">
            <a:noAutofit/>
          </a:bodyPr>
          <a:lstStyle>
            <a:lvl1pPr indent="-374650" lvl="0" marL="457200">
              <a:spcBef>
                <a:spcPts val="0"/>
              </a:spcBef>
              <a:spcAft>
                <a:spcPts val="0"/>
              </a:spcAft>
              <a:buSzPts val="2300"/>
              <a:buChar char="●"/>
              <a:defRPr/>
            </a:lvl1pPr>
            <a:lvl2pPr indent="-342900" lvl="1" marL="914400">
              <a:spcBef>
                <a:spcPts val="2000"/>
              </a:spcBef>
              <a:spcAft>
                <a:spcPts val="0"/>
              </a:spcAft>
              <a:buSzPts val="1800"/>
              <a:buChar char="○"/>
              <a:defRPr/>
            </a:lvl2pPr>
            <a:lvl3pPr indent="-342900" lvl="2" marL="1371600">
              <a:spcBef>
                <a:spcPts val="2000"/>
              </a:spcBef>
              <a:spcAft>
                <a:spcPts val="0"/>
              </a:spcAft>
              <a:buSzPts val="1800"/>
              <a:buChar char="■"/>
              <a:defRPr/>
            </a:lvl3pPr>
            <a:lvl4pPr indent="-342900" lvl="3" marL="1828800">
              <a:spcBef>
                <a:spcPts val="2000"/>
              </a:spcBef>
              <a:spcAft>
                <a:spcPts val="0"/>
              </a:spcAft>
              <a:buSzPts val="1800"/>
              <a:buChar char="●"/>
              <a:defRPr/>
            </a:lvl4pPr>
            <a:lvl5pPr indent="-342900" lvl="4" marL="2286000">
              <a:spcBef>
                <a:spcPts val="2000"/>
              </a:spcBef>
              <a:spcAft>
                <a:spcPts val="0"/>
              </a:spcAft>
              <a:buSzPts val="1800"/>
              <a:buChar char="○"/>
              <a:defRPr/>
            </a:lvl5pPr>
            <a:lvl6pPr indent="-342900" lvl="5" marL="2743200">
              <a:spcBef>
                <a:spcPts val="2000"/>
              </a:spcBef>
              <a:spcAft>
                <a:spcPts val="0"/>
              </a:spcAft>
              <a:buSzPts val="1800"/>
              <a:buChar char="■"/>
              <a:defRPr/>
            </a:lvl6pPr>
            <a:lvl7pPr indent="-342900" lvl="6" marL="3200400">
              <a:spcBef>
                <a:spcPts val="2000"/>
              </a:spcBef>
              <a:spcAft>
                <a:spcPts val="0"/>
              </a:spcAft>
              <a:buSzPts val="1800"/>
              <a:buChar char="●"/>
              <a:defRPr/>
            </a:lvl7pPr>
            <a:lvl8pPr indent="-342900" lvl="7" marL="3657600">
              <a:spcBef>
                <a:spcPts val="2000"/>
              </a:spcBef>
              <a:spcAft>
                <a:spcPts val="0"/>
              </a:spcAft>
              <a:buSzPts val="1800"/>
              <a:buChar char="○"/>
              <a:defRPr/>
            </a:lvl8pPr>
            <a:lvl9pPr indent="-342900" lvl="8" marL="4114800">
              <a:spcBef>
                <a:spcPts val="2000"/>
              </a:spcBef>
              <a:spcAft>
                <a:spcPts val="2000"/>
              </a:spcAft>
              <a:buSzPts val="1800"/>
              <a:buChar char="■"/>
              <a:defRPr/>
            </a:lvl9pPr>
          </a:lstStyle>
          <a:p/>
        </p:txBody>
      </p:sp>
      <p:sp>
        <p:nvSpPr>
          <p:cNvPr id="19" name="Google Shape;19;p4"/>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64468" y="654105"/>
            <a:ext cx="9963000" cy="841800"/>
          </a:xfrm>
          <a:prstGeom prst="rect">
            <a:avLst/>
          </a:prstGeom>
        </p:spPr>
        <p:txBody>
          <a:bodyPr anchorCtr="0" anchor="t" bIns="116050" lIns="116050" spcFirstLastPara="1" rIns="116050" wrap="square" tIns="11605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2" name="Google Shape;22;p5"/>
          <p:cNvSpPr txBox="1"/>
          <p:nvPr>
            <p:ph idx="1" type="body"/>
          </p:nvPr>
        </p:nvSpPr>
        <p:spPr>
          <a:xfrm>
            <a:off x="364468" y="1693927"/>
            <a:ext cx="4677000" cy="5021400"/>
          </a:xfrm>
          <a:prstGeom prst="rect">
            <a:avLst/>
          </a:prstGeom>
        </p:spPr>
        <p:txBody>
          <a:bodyPr anchorCtr="0" anchor="t" bIns="116050" lIns="116050" spcFirstLastPara="1" rIns="116050" wrap="square" tIns="116050">
            <a:noAutofit/>
          </a:bodyPr>
          <a:lstStyle>
            <a:lvl1pPr indent="-342900" lvl="0" marL="457200">
              <a:spcBef>
                <a:spcPts val="0"/>
              </a:spcBef>
              <a:spcAft>
                <a:spcPts val="0"/>
              </a:spcAft>
              <a:buSzPts val="1800"/>
              <a:buChar char="●"/>
              <a:defRPr sz="1800"/>
            </a:lvl1pPr>
            <a:lvl2pPr indent="-323850" lvl="1" marL="914400">
              <a:spcBef>
                <a:spcPts val="2000"/>
              </a:spcBef>
              <a:spcAft>
                <a:spcPts val="0"/>
              </a:spcAft>
              <a:buSzPts val="1500"/>
              <a:buChar char="○"/>
              <a:defRPr sz="1500"/>
            </a:lvl2pPr>
            <a:lvl3pPr indent="-323850" lvl="2" marL="1371600">
              <a:spcBef>
                <a:spcPts val="2000"/>
              </a:spcBef>
              <a:spcAft>
                <a:spcPts val="0"/>
              </a:spcAft>
              <a:buSzPts val="1500"/>
              <a:buChar char="■"/>
              <a:defRPr sz="1500"/>
            </a:lvl3pPr>
            <a:lvl4pPr indent="-323850" lvl="3" marL="1828800">
              <a:spcBef>
                <a:spcPts val="2000"/>
              </a:spcBef>
              <a:spcAft>
                <a:spcPts val="0"/>
              </a:spcAft>
              <a:buSzPts val="1500"/>
              <a:buChar char="●"/>
              <a:defRPr sz="1500"/>
            </a:lvl4pPr>
            <a:lvl5pPr indent="-323850" lvl="4" marL="2286000">
              <a:spcBef>
                <a:spcPts val="2000"/>
              </a:spcBef>
              <a:spcAft>
                <a:spcPts val="0"/>
              </a:spcAft>
              <a:buSzPts val="1500"/>
              <a:buChar char="○"/>
              <a:defRPr sz="1500"/>
            </a:lvl5pPr>
            <a:lvl6pPr indent="-323850" lvl="5" marL="2743200">
              <a:spcBef>
                <a:spcPts val="2000"/>
              </a:spcBef>
              <a:spcAft>
                <a:spcPts val="0"/>
              </a:spcAft>
              <a:buSzPts val="1500"/>
              <a:buChar char="■"/>
              <a:defRPr sz="1500"/>
            </a:lvl6pPr>
            <a:lvl7pPr indent="-323850" lvl="6" marL="3200400">
              <a:spcBef>
                <a:spcPts val="2000"/>
              </a:spcBef>
              <a:spcAft>
                <a:spcPts val="0"/>
              </a:spcAft>
              <a:buSzPts val="1500"/>
              <a:buChar char="●"/>
              <a:defRPr sz="1500"/>
            </a:lvl7pPr>
            <a:lvl8pPr indent="-323850" lvl="7" marL="3657600">
              <a:spcBef>
                <a:spcPts val="2000"/>
              </a:spcBef>
              <a:spcAft>
                <a:spcPts val="0"/>
              </a:spcAft>
              <a:buSzPts val="1500"/>
              <a:buChar char="○"/>
              <a:defRPr sz="1500"/>
            </a:lvl8pPr>
            <a:lvl9pPr indent="-323850" lvl="8" marL="4114800">
              <a:spcBef>
                <a:spcPts val="2000"/>
              </a:spcBef>
              <a:spcAft>
                <a:spcPts val="2000"/>
              </a:spcAft>
              <a:buSzPts val="1500"/>
              <a:buChar char="■"/>
              <a:defRPr sz="1500"/>
            </a:lvl9pPr>
          </a:lstStyle>
          <a:p/>
        </p:txBody>
      </p:sp>
      <p:sp>
        <p:nvSpPr>
          <p:cNvPr id="23" name="Google Shape;23;p5"/>
          <p:cNvSpPr txBox="1"/>
          <p:nvPr>
            <p:ph idx="2" type="body"/>
          </p:nvPr>
        </p:nvSpPr>
        <p:spPr>
          <a:xfrm>
            <a:off x="5650483" y="1693927"/>
            <a:ext cx="4677000" cy="5021400"/>
          </a:xfrm>
          <a:prstGeom prst="rect">
            <a:avLst/>
          </a:prstGeom>
        </p:spPr>
        <p:txBody>
          <a:bodyPr anchorCtr="0" anchor="t" bIns="116050" lIns="116050" spcFirstLastPara="1" rIns="116050" wrap="square" tIns="116050">
            <a:noAutofit/>
          </a:bodyPr>
          <a:lstStyle>
            <a:lvl1pPr indent="-342900" lvl="0" marL="457200">
              <a:spcBef>
                <a:spcPts val="0"/>
              </a:spcBef>
              <a:spcAft>
                <a:spcPts val="0"/>
              </a:spcAft>
              <a:buSzPts val="1800"/>
              <a:buChar char="●"/>
              <a:defRPr sz="1800"/>
            </a:lvl1pPr>
            <a:lvl2pPr indent="-323850" lvl="1" marL="914400">
              <a:spcBef>
                <a:spcPts val="2000"/>
              </a:spcBef>
              <a:spcAft>
                <a:spcPts val="0"/>
              </a:spcAft>
              <a:buSzPts val="1500"/>
              <a:buChar char="○"/>
              <a:defRPr sz="1500"/>
            </a:lvl2pPr>
            <a:lvl3pPr indent="-323850" lvl="2" marL="1371600">
              <a:spcBef>
                <a:spcPts val="2000"/>
              </a:spcBef>
              <a:spcAft>
                <a:spcPts val="0"/>
              </a:spcAft>
              <a:buSzPts val="1500"/>
              <a:buChar char="■"/>
              <a:defRPr sz="1500"/>
            </a:lvl3pPr>
            <a:lvl4pPr indent="-323850" lvl="3" marL="1828800">
              <a:spcBef>
                <a:spcPts val="2000"/>
              </a:spcBef>
              <a:spcAft>
                <a:spcPts val="0"/>
              </a:spcAft>
              <a:buSzPts val="1500"/>
              <a:buChar char="●"/>
              <a:defRPr sz="1500"/>
            </a:lvl4pPr>
            <a:lvl5pPr indent="-323850" lvl="4" marL="2286000">
              <a:spcBef>
                <a:spcPts val="2000"/>
              </a:spcBef>
              <a:spcAft>
                <a:spcPts val="0"/>
              </a:spcAft>
              <a:buSzPts val="1500"/>
              <a:buChar char="○"/>
              <a:defRPr sz="1500"/>
            </a:lvl5pPr>
            <a:lvl6pPr indent="-323850" lvl="5" marL="2743200">
              <a:spcBef>
                <a:spcPts val="2000"/>
              </a:spcBef>
              <a:spcAft>
                <a:spcPts val="0"/>
              </a:spcAft>
              <a:buSzPts val="1500"/>
              <a:buChar char="■"/>
              <a:defRPr sz="1500"/>
            </a:lvl6pPr>
            <a:lvl7pPr indent="-323850" lvl="6" marL="3200400">
              <a:spcBef>
                <a:spcPts val="2000"/>
              </a:spcBef>
              <a:spcAft>
                <a:spcPts val="0"/>
              </a:spcAft>
              <a:buSzPts val="1500"/>
              <a:buChar char="●"/>
              <a:defRPr sz="1500"/>
            </a:lvl7pPr>
            <a:lvl8pPr indent="-323850" lvl="7" marL="3657600">
              <a:spcBef>
                <a:spcPts val="2000"/>
              </a:spcBef>
              <a:spcAft>
                <a:spcPts val="0"/>
              </a:spcAft>
              <a:buSzPts val="1500"/>
              <a:buChar char="○"/>
              <a:defRPr sz="1500"/>
            </a:lvl8pPr>
            <a:lvl9pPr indent="-323850" lvl="8" marL="4114800">
              <a:spcBef>
                <a:spcPts val="2000"/>
              </a:spcBef>
              <a:spcAft>
                <a:spcPts val="2000"/>
              </a:spcAft>
              <a:buSzPts val="1500"/>
              <a:buChar char="■"/>
              <a:defRPr sz="1500"/>
            </a:lvl9pPr>
          </a:lstStyle>
          <a:p/>
        </p:txBody>
      </p:sp>
      <p:sp>
        <p:nvSpPr>
          <p:cNvPr id="24" name="Google Shape;24;p5"/>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64468" y="654105"/>
            <a:ext cx="9963000" cy="841800"/>
          </a:xfrm>
          <a:prstGeom prst="rect">
            <a:avLst/>
          </a:prstGeom>
        </p:spPr>
        <p:txBody>
          <a:bodyPr anchorCtr="0" anchor="t" bIns="116050" lIns="116050" spcFirstLastPara="1" rIns="116050" wrap="square" tIns="11605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7" name="Google Shape;27;p6"/>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64468" y="816630"/>
            <a:ext cx="3283500" cy="1110600"/>
          </a:xfrm>
          <a:prstGeom prst="rect">
            <a:avLst/>
          </a:prstGeom>
        </p:spPr>
        <p:txBody>
          <a:bodyPr anchorCtr="0" anchor="b" bIns="116050" lIns="116050" spcFirstLastPara="1" rIns="116050" wrap="square" tIns="11605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0" name="Google Shape;30;p7"/>
          <p:cNvSpPr txBox="1"/>
          <p:nvPr>
            <p:ph idx="1" type="body"/>
          </p:nvPr>
        </p:nvSpPr>
        <p:spPr>
          <a:xfrm>
            <a:off x="364468" y="2042457"/>
            <a:ext cx="3283500" cy="4673100"/>
          </a:xfrm>
          <a:prstGeom prst="rect">
            <a:avLst/>
          </a:prstGeom>
        </p:spPr>
        <p:txBody>
          <a:bodyPr anchorCtr="0" anchor="t" bIns="116050" lIns="116050" spcFirstLastPara="1" rIns="116050" wrap="square" tIns="116050">
            <a:noAutofit/>
          </a:bodyPr>
          <a:lstStyle>
            <a:lvl1pPr indent="-323850" lvl="0" marL="457200">
              <a:spcBef>
                <a:spcPts val="0"/>
              </a:spcBef>
              <a:spcAft>
                <a:spcPts val="0"/>
              </a:spcAft>
              <a:buSzPts val="1500"/>
              <a:buChar char="●"/>
              <a:defRPr sz="1500"/>
            </a:lvl1pPr>
            <a:lvl2pPr indent="-323850" lvl="1" marL="914400">
              <a:spcBef>
                <a:spcPts val="2000"/>
              </a:spcBef>
              <a:spcAft>
                <a:spcPts val="0"/>
              </a:spcAft>
              <a:buSzPts val="1500"/>
              <a:buChar char="○"/>
              <a:defRPr sz="1500"/>
            </a:lvl2pPr>
            <a:lvl3pPr indent="-323850" lvl="2" marL="1371600">
              <a:spcBef>
                <a:spcPts val="2000"/>
              </a:spcBef>
              <a:spcAft>
                <a:spcPts val="0"/>
              </a:spcAft>
              <a:buSzPts val="1500"/>
              <a:buChar char="■"/>
              <a:defRPr sz="1500"/>
            </a:lvl3pPr>
            <a:lvl4pPr indent="-323850" lvl="3" marL="1828800">
              <a:spcBef>
                <a:spcPts val="2000"/>
              </a:spcBef>
              <a:spcAft>
                <a:spcPts val="0"/>
              </a:spcAft>
              <a:buSzPts val="1500"/>
              <a:buChar char="●"/>
              <a:defRPr sz="1500"/>
            </a:lvl4pPr>
            <a:lvl5pPr indent="-323850" lvl="4" marL="2286000">
              <a:spcBef>
                <a:spcPts val="2000"/>
              </a:spcBef>
              <a:spcAft>
                <a:spcPts val="0"/>
              </a:spcAft>
              <a:buSzPts val="1500"/>
              <a:buChar char="○"/>
              <a:defRPr sz="1500"/>
            </a:lvl5pPr>
            <a:lvl6pPr indent="-323850" lvl="5" marL="2743200">
              <a:spcBef>
                <a:spcPts val="2000"/>
              </a:spcBef>
              <a:spcAft>
                <a:spcPts val="0"/>
              </a:spcAft>
              <a:buSzPts val="1500"/>
              <a:buChar char="■"/>
              <a:defRPr sz="1500"/>
            </a:lvl6pPr>
            <a:lvl7pPr indent="-323850" lvl="6" marL="3200400">
              <a:spcBef>
                <a:spcPts val="2000"/>
              </a:spcBef>
              <a:spcAft>
                <a:spcPts val="0"/>
              </a:spcAft>
              <a:buSzPts val="1500"/>
              <a:buChar char="●"/>
              <a:defRPr sz="1500"/>
            </a:lvl7pPr>
            <a:lvl8pPr indent="-323850" lvl="7" marL="3657600">
              <a:spcBef>
                <a:spcPts val="2000"/>
              </a:spcBef>
              <a:spcAft>
                <a:spcPts val="0"/>
              </a:spcAft>
              <a:buSzPts val="1500"/>
              <a:buChar char="○"/>
              <a:defRPr sz="1500"/>
            </a:lvl8pPr>
            <a:lvl9pPr indent="-323850" lvl="8" marL="4114800">
              <a:spcBef>
                <a:spcPts val="2000"/>
              </a:spcBef>
              <a:spcAft>
                <a:spcPts val="2000"/>
              </a:spcAft>
              <a:buSzPts val="1500"/>
              <a:buChar char="■"/>
              <a:defRPr sz="1500"/>
            </a:lvl9pPr>
          </a:lstStyle>
          <a:p/>
        </p:txBody>
      </p:sp>
      <p:sp>
        <p:nvSpPr>
          <p:cNvPr id="31" name="Google Shape;31;p7"/>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573245" y="661638"/>
            <a:ext cx="7445700" cy="6012600"/>
          </a:xfrm>
          <a:prstGeom prst="rect">
            <a:avLst/>
          </a:prstGeom>
        </p:spPr>
        <p:txBody>
          <a:bodyPr anchorCtr="0" anchor="ctr" bIns="116050" lIns="116050" spcFirstLastPara="1" rIns="116050" wrap="square" tIns="116050">
            <a:noAutofit/>
          </a:bodyPr>
          <a:lstStyle>
            <a:lvl1pPr lvl="0">
              <a:spcBef>
                <a:spcPts val="0"/>
              </a:spcBef>
              <a:spcAft>
                <a:spcPts val="0"/>
              </a:spcAft>
              <a:buSzPts val="6100"/>
              <a:buNone/>
              <a:defRPr sz="6100"/>
            </a:lvl1pPr>
            <a:lvl2pPr lvl="1">
              <a:spcBef>
                <a:spcPts val="0"/>
              </a:spcBef>
              <a:spcAft>
                <a:spcPts val="0"/>
              </a:spcAft>
              <a:buSzPts val="6100"/>
              <a:buNone/>
              <a:defRPr sz="6100"/>
            </a:lvl2pPr>
            <a:lvl3pPr lvl="2">
              <a:spcBef>
                <a:spcPts val="0"/>
              </a:spcBef>
              <a:spcAft>
                <a:spcPts val="0"/>
              </a:spcAft>
              <a:buSzPts val="6100"/>
              <a:buNone/>
              <a:defRPr sz="6100"/>
            </a:lvl3pPr>
            <a:lvl4pPr lvl="3">
              <a:spcBef>
                <a:spcPts val="0"/>
              </a:spcBef>
              <a:spcAft>
                <a:spcPts val="0"/>
              </a:spcAft>
              <a:buSzPts val="6100"/>
              <a:buNone/>
              <a:defRPr sz="6100"/>
            </a:lvl4pPr>
            <a:lvl5pPr lvl="4">
              <a:spcBef>
                <a:spcPts val="0"/>
              </a:spcBef>
              <a:spcAft>
                <a:spcPts val="0"/>
              </a:spcAft>
              <a:buSzPts val="6100"/>
              <a:buNone/>
              <a:defRPr sz="6100"/>
            </a:lvl5pPr>
            <a:lvl6pPr lvl="5">
              <a:spcBef>
                <a:spcPts val="0"/>
              </a:spcBef>
              <a:spcAft>
                <a:spcPts val="0"/>
              </a:spcAft>
              <a:buSzPts val="6100"/>
              <a:buNone/>
              <a:defRPr sz="6100"/>
            </a:lvl6pPr>
            <a:lvl7pPr lvl="6">
              <a:spcBef>
                <a:spcPts val="0"/>
              </a:spcBef>
              <a:spcAft>
                <a:spcPts val="0"/>
              </a:spcAft>
              <a:buSzPts val="6100"/>
              <a:buNone/>
              <a:defRPr sz="6100"/>
            </a:lvl7pPr>
            <a:lvl8pPr lvl="7">
              <a:spcBef>
                <a:spcPts val="0"/>
              </a:spcBef>
              <a:spcAft>
                <a:spcPts val="0"/>
              </a:spcAft>
              <a:buSzPts val="6100"/>
              <a:buNone/>
              <a:defRPr sz="6100"/>
            </a:lvl8pPr>
            <a:lvl9pPr lvl="8">
              <a:spcBef>
                <a:spcPts val="0"/>
              </a:spcBef>
              <a:spcAft>
                <a:spcPts val="0"/>
              </a:spcAft>
              <a:buSzPts val="6100"/>
              <a:buNone/>
              <a:defRPr sz="6100"/>
            </a:lvl9pPr>
          </a:lstStyle>
          <a:p/>
        </p:txBody>
      </p:sp>
      <p:sp>
        <p:nvSpPr>
          <p:cNvPr id="34" name="Google Shape;34;p8"/>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5346000" y="-184"/>
            <a:ext cx="5346000" cy="7560000"/>
          </a:xfrm>
          <a:prstGeom prst="rect">
            <a:avLst/>
          </a:prstGeom>
          <a:solidFill>
            <a:schemeClr val="lt2"/>
          </a:solidFill>
          <a:ln>
            <a:noFill/>
          </a:ln>
        </p:spPr>
        <p:txBody>
          <a:bodyPr anchorCtr="0" anchor="ctr" bIns="116050" lIns="116050" spcFirstLastPara="1" rIns="116050" wrap="square" tIns="1160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310447" y="1812541"/>
            <a:ext cx="4730100" cy="2178600"/>
          </a:xfrm>
          <a:prstGeom prst="rect">
            <a:avLst/>
          </a:prstGeom>
        </p:spPr>
        <p:txBody>
          <a:bodyPr anchorCtr="0" anchor="b" bIns="116050" lIns="116050" spcFirstLastPara="1" rIns="116050" wrap="square" tIns="116050">
            <a:noAutofit/>
          </a:bodyPr>
          <a:lstStyle>
            <a:lvl1pPr lvl="0" algn="ctr">
              <a:spcBef>
                <a:spcPts val="0"/>
              </a:spcBef>
              <a:spcAft>
                <a:spcPts val="0"/>
              </a:spcAft>
              <a:buSzPts val="5300"/>
              <a:buNone/>
              <a:defRPr sz="53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p:txBody>
      </p:sp>
      <p:sp>
        <p:nvSpPr>
          <p:cNvPr id="38" name="Google Shape;38;p9"/>
          <p:cNvSpPr txBox="1"/>
          <p:nvPr>
            <p:ph idx="1" type="subTitle"/>
          </p:nvPr>
        </p:nvSpPr>
        <p:spPr>
          <a:xfrm>
            <a:off x="310447" y="4120005"/>
            <a:ext cx="4730100" cy="1815300"/>
          </a:xfrm>
          <a:prstGeom prst="rect">
            <a:avLst/>
          </a:prstGeom>
        </p:spPr>
        <p:txBody>
          <a:bodyPr anchorCtr="0" anchor="t" bIns="116050" lIns="116050" spcFirstLastPara="1" rIns="116050" wrap="square" tIns="116050">
            <a:noAutofit/>
          </a:bodyPr>
          <a:lstStyle>
            <a:lvl1pPr lvl="0" algn="ctr">
              <a:lnSpc>
                <a:spcPct val="100000"/>
              </a:lnSpc>
              <a:spcBef>
                <a:spcPts val="0"/>
              </a:spcBef>
              <a:spcAft>
                <a:spcPts val="0"/>
              </a:spcAft>
              <a:buSzPts val="2700"/>
              <a:buNone/>
              <a:defRPr sz="2700"/>
            </a:lvl1pPr>
            <a:lvl2pPr lvl="1" algn="ctr">
              <a:lnSpc>
                <a:spcPct val="100000"/>
              </a:lnSpc>
              <a:spcBef>
                <a:spcPts val="0"/>
              </a:spcBef>
              <a:spcAft>
                <a:spcPts val="0"/>
              </a:spcAft>
              <a:buSzPts val="2700"/>
              <a:buNone/>
              <a:defRPr sz="2700"/>
            </a:lvl2pPr>
            <a:lvl3pPr lvl="2" algn="ctr">
              <a:lnSpc>
                <a:spcPct val="100000"/>
              </a:lnSpc>
              <a:spcBef>
                <a:spcPts val="0"/>
              </a:spcBef>
              <a:spcAft>
                <a:spcPts val="0"/>
              </a:spcAft>
              <a:buSzPts val="2700"/>
              <a:buNone/>
              <a:defRPr sz="2700"/>
            </a:lvl3pPr>
            <a:lvl4pPr lvl="3" algn="ctr">
              <a:lnSpc>
                <a:spcPct val="100000"/>
              </a:lnSpc>
              <a:spcBef>
                <a:spcPts val="0"/>
              </a:spcBef>
              <a:spcAft>
                <a:spcPts val="0"/>
              </a:spcAft>
              <a:buSzPts val="2700"/>
              <a:buNone/>
              <a:defRPr sz="2700"/>
            </a:lvl4pPr>
            <a:lvl5pPr lvl="4" algn="ctr">
              <a:lnSpc>
                <a:spcPct val="100000"/>
              </a:lnSpc>
              <a:spcBef>
                <a:spcPts val="0"/>
              </a:spcBef>
              <a:spcAft>
                <a:spcPts val="0"/>
              </a:spcAft>
              <a:buSzPts val="2700"/>
              <a:buNone/>
              <a:defRPr sz="2700"/>
            </a:lvl5pPr>
            <a:lvl6pPr lvl="5" algn="ctr">
              <a:lnSpc>
                <a:spcPct val="100000"/>
              </a:lnSpc>
              <a:spcBef>
                <a:spcPts val="0"/>
              </a:spcBef>
              <a:spcAft>
                <a:spcPts val="0"/>
              </a:spcAft>
              <a:buSzPts val="2700"/>
              <a:buNone/>
              <a:defRPr sz="2700"/>
            </a:lvl6pPr>
            <a:lvl7pPr lvl="6" algn="ctr">
              <a:lnSpc>
                <a:spcPct val="100000"/>
              </a:lnSpc>
              <a:spcBef>
                <a:spcPts val="0"/>
              </a:spcBef>
              <a:spcAft>
                <a:spcPts val="0"/>
              </a:spcAft>
              <a:buSzPts val="2700"/>
              <a:buNone/>
              <a:defRPr sz="2700"/>
            </a:lvl7pPr>
            <a:lvl8pPr lvl="7" algn="ctr">
              <a:lnSpc>
                <a:spcPct val="100000"/>
              </a:lnSpc>
              <a:spcBef>
                <a:spcPts val="0"/>
              </a:spcBef>
              <a:spcAft>
                <a:spcPts val="0"/>
              </a:spcAft>
              <a:buSzPts val="2700"/>
              <a:buNone/>
              <a:defRPr sz="2700"/>
            </a:lvl8pPr>
            <a:lvl9pPr lvl="8" algn="ctr">
              <a:lnSpc>
                <a:spcPct val="100000"/>
              </a:lnSpc>
              <a:spcBef>
                <a:spcPts val="0"/>
              </a:spcBef>
              <a:spcAft>
                <a:spcPts val="0"/>
              </a:spcAft>
              <a:buSzPts val="2700"/>
              <a:buNone/>
              <a:defRPr sz="2700"/>
            </a:lvl9pPr>
          </a:lstStyle>
          <a:p/>
        </p:txBody>
      </p:sp>
      <p:sp>
        <p:nvSpPr>
          <p:cNvPr id="39" name="Google Shape;39;p9"/>
          <p:cNvSpPr txBox="1"/>
          <p:nvPr>
            <p:ph idx="2" type="body"/>
          </p:nvPr>
        </p:nvSpPr>
        <p:spPr>
          <a:xfrm>
            <a:off x="5775715" y="1064257"/>
            <a:ext cx="4486500" cy="5431200"/>
          </a:xfrm>
          <a:prstGeom prst="rect">
            <a:avLst/>
          </a:prstGeom>
        </p:spPr>
        <p:txBody>
          <a:bodyPr anchorCtr="0" anchor="ctr" bIns="116050" lIns="116050" spcFirstLastPara="1" rIns="116050" wrap="square" tIns="116050">
            <a:noAutofit/>
          </a:bodyPr>
          <a:lstStyle>
            <a:lvl1pPr indent="-374650" lvl="0" marL="457200">
              <a:spcBef>
                <a:spcPts val="0"/>
              </a:spcBef>
              <a:spcAft>
                <a:spcPts val="0"/>
              </a:spcAft>
              <a:buSzPts val="2300"/>
              <a:buChar char="●"/>
              <a:defRPr/>
            </a:lvl1pPr>
            <a:lvl2pPr indent="-342900" lvl="1" marL="914400">
              <a:spcBef>
                <a:spcPts val="2000"/>
              </a:spcBef>
              <a:spcAft>
                <a:spcPts val="0"/>
              </a:spcAft>
              <a:buSzPts val="1800"/>
              <a:buChar char="○"/>
              <a:defRPr/>
            </a:lvl2pPr>
            <a:lvl3pPr indent="-342900" lvl="2" marL="1371600">
              <a:spcBef>
                <a:spcPts val="2000"/>
              </a:spcBef>
              <a:spcAft>
                <a:spcPts val="0"/>
              </a:spcAft>
              <a:buSzPts val="1800"/>
              <a:buChar char="■"/>
              <a:defRPr/>
            </a:lvl3pPr>
            <a:lvl4pPr indent="-342900" lvl="3" marL="1828800">
              <a:spcBef>
                <a:spcPts val="2000"/>
              </a:spcBef>
              <a:spcAft>
                <a:spcPts val="0"/>
              </a:spcAft>
              <a:buSzPts val="1800"/>
              <a:buChar char="●"/>
              <a:defRPr/>
            </a:lvl4pPr>
            <a:lvl5pPr indent="-342900" lvl="4" marL="2286000">
              <a:spcBef>
                <a:spcPts val="2000"/>
              </a:spcBef>
              <a:spcAft>
                <a:spcPts val="0"/>
              </a:spcAft>
              <a:buSzPts val="1800"/>
              <a:buChar char="○"/>
              <a:defRPr/>
            </a:lvl5pPr>
            <a:lvl6pPr indent="-342900" lvl="5" marL="2743200">
              <a:spcBef>
                <a:spcPts val="2000"/>
              </a:spcBef>
              <a:spcAft>
                <a:spcPts val="0"/>
              </a:spcAft>
              <a:buSzPts val="1800"/>
              <a:buChar char="■"/>
              <a:defRPr/>
            </a:lvl6pPr>
            <a:lvl7pPr indent="-342900" lvl="6" marL="3200400">
              <a:spcBef>
                <a:spcPts val="2000"/>
              </a:spcBef>
              <a:spcAft>
                <a:spcPts val="0"/>
              </a:spcAft>
              <a:buSzPts val="1800"/>
              <a:buChar char="●"/>
              <a:defRPr/>
            </a:lvl7pPr>
            <a:lvl8pPr indent="-342900" lvl="7" marL="3657600">
              <a:spcBef>
                <a:spcPts val="2000"/>
              </a:spcBef>
              <a:spcAft>
                <a:spcPts val="0"/>
              </a:spcAft>
              <a:buSzPts val="1800"/>
              <a:buChar char="○"/>
              <a:defRPr/>
            </a:lvl8pPr>
            <a:lvl9pPr indent="-342900" lvl="8" marL="4114800">
              <a:spcBef>
                <a:spcPts val="2000"/>
              </a:spcBef>
              <a:spcAft>
                <a:spcPts val="2000"/>
              </a:spcAft>
              <a:buSzPts val="1800"/>
              <a:buChar char="■"/>
              <a:defRPr/>
            </a:lvl9pPr>
          </a:lstStyle>
          <a:p/>
        </p:txBody>
      </p:sp>
      <p:sp>
        <p:nvSpPr>
          <p:cNvPr id="40" name="Google Shape;40;p9"/>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64468" y="6218168"/>
            <a:ext cx="7014300" cy="889500"/>
          </a:xfrm>
          <a:prstGeom prst="rect">
            <a:avLst/>
          </a:prstGeom>
        </p:spPr>
        <p:txBody>
          <a:bodyPr anchorCtr="0" anchor="ctr" bIns="116050" lIns="116050" spcFirstLastPara="1" rIns="116050" wrap="square" tIns="116050">
            <a:noAutofit/>
          </a:bodyPr>
          <a:lstStyle>
            <a:lvl1pPr indent="-228600" lvl="0" marL="457200">
              <a:lnSpc>
                <a:spcPct val="100000"/>
              </a:lnSpc>
              <a:spcBef>
                <a:spcPts val="0"/>
              </a:spcBef>
              <a:spcAft>
                <a:spcPts val="0"/>
              </a:spcAft>
              <a:buSzPts val="2300"/>
              <a:buNone/>
              <a:defRPr/>
            </a:lvl1pPr>
          </a:lstStyle>
          <a:p/>
        </p:txBody>
      </p:sp>
      <p:sp>
        <p:nvSpPr>
          <p:cNvPr id="43" name="Google Shape;43;p10"/>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64468" y="654105"/>
            <a:ext cx="9963000" cy="841800"/>
          </a:xfrm>
          <a:prstGeom prst="rect">
            <a:avLst/>
          </a:prstGeom>
          <a:noFill/>
          <a:ln>
            <a:noFill/>
          </a:ln>
        </p:spPr>
        <p:txBody>
          <a:bodyPr anchorCtr="0" anchor="t" bIns="116050" lIns="116050" spcFirstLastPara="1" rIns="116050" wrap="square" tIns="116050">
            <a:noAutofit/>
          </a:bodyPr>
          <a:lstStyle>
            <a:lvl1pPr lvl="0">
              <a:spcBef>
                <a:spcPts val="0"/>
              </a:spcBef>
              <a:spcAft>
                <a:spcPts val="0"/>
              </a:spcAft>
              <a:buClr>
                <a:schemeClr val="dk1"/>
              </a:buClr>
              <a:buSzPts val="3600"/>
              <a:buNone/>
              <a:defRPr sz="3600">
                <a:solidFill>
                  <a:schemeClr val="dk1"/>
                </a:solidFill>
              </a:defRPr>
            </a:lvl1pPr>
            <a:lvl2pPr lvl="1">
              <a:spcBef>
                <a:spcPts val="0"/>
              </a:spcBef>
              <a:spcAft>
                <a:spcPts val="0"/>
              </a:spcAft>
              <a:buClr>
                <a:schemeClr val="dk1"/>
              </a:buClr>
              <a:buSzPts val="3600"/>
              <a:buNone/>
              <a:defRPr sz="3600">
                <a:solidFill>
                  <a:schemeClr val="dk1"/>
                </a:solidFill>
              </a:defRPr>
            </a:lvl2pPr>
            <a:lvl3pPr lvl="2">
              <a:spcBef>
                <a:spcPts val="0"/>
              </a:spcBef>
              <a:spcAft>
                <a:spcPts val="0"/>
              </a:spcAft>
              <a:buClr>
                <a:schemeClr val="dk1"/>
              </a:buClr>
              <a:buSzPts val="3600"/>
              <a:buNone/>
              <a:defRPr sz="3600">
                <a:solidFill>
                  <a:schemeClr val="dk1"/>
                </a:solidFill>
              </a:defRPr>
            </a:lvl3pPr>
            <a:lvl4pPr lvl="3">
              <a:spcBef>
                <a:spcPts val="0"/>
              </a:spcBef>
              <a:spcAft>
                <a:spcPts val="0"/>
              </a:spcAft>
              <a:buClr>
                <a:schemeClr val="dk1"/>
              </a:buClr>
              <a:buSzPts val="3600"/>
              <a:buNone/>
              <a:defRPr sz="3600">
                <a:solidFill>
                  <a:schemeClr val="dk1"/>
                </a:solidFill>
              </a:defRPr>
            </a:lvl4pPr>
            <a:lvl5pPr lvl="4">
              <a:spcBef>
                <a:spcPts val="0"/>
              </a:spcBef>
              <a:spcAft>
                <a:spcPts val="0"/>
              </a:spcAft>
              <a:buClr>
                <a:schemeClr val="dk1"/>
              </a:buClr>
              <a:buSzPts val="3600"/>
              <a:buNone/>
              <a:defRPr sz="3600">
                <a:solidFill>
                  <a:schemeClr val="dk1"/>
                </a:solidFill>
              </a:defRPr>
            </a:lvl5pPr>
            <a:lvl6pPr lvl="5">
              <a:spcBef>
                <a:spcPts val="0"/>
              </a:spcBef>
              <a:spcAft>
                <a:spcPts val="0"/>
              </a:spcAft>
              <a:buClr>
                <a:schemeClr val="dk1"/>
              </a:buClr>
              <a:buSzPts val="3600"/>
              <a:buNone/>
              <a:defRPr sz="3600">
                <a:solidFill>
                  <a:schemeClr val="dk1"/>
                </a:solidFill>
              </a:defRPr>
            </a:lvl6pPr>
            <a:lvl7pPr lvl="6">
              <a:spcBef>
                <a:spcPts val="0"/>
              </a:spcBef>
              <a:spcAft>
                <a:spcPts val="0"/>
              </a:spcAft>
              <a:buClr>
                <a:schemeClr val="dk1"/>
              </a:buClr>
              <a:buSzPts val="3600"/>
              <a:buNone/>
              <a:defRPr sz="3600">
                <a:solidFill>
                  <a:schemeClr val="dk1"/>
                </a:solidFill>
              </a:defRPr>
            </a:lvl7pPr>
            <a:lvl8pPr lvl="7">
              <a:spcBef>
                <a:spcPts val="0"/>
              </a:spcBef>
              <a:spcAft>
                <a:spcPts val="0"/>
              </a:spcAft>
              <a:buClr>
                <a:schemeClr val="dk1"/>
              </a:buClr>
              <a:buSzPts val="3600"/>
              <a:buNone/>
              <a:defRPr sz="3600">
                <a:solidFill>
                  <a:schemeClr val="dk1"/>
                </a:solidFill>
              </a:defRPr>
            </a:lvl8pPr>
            <a:lvl9pPr lvl="8">
              <a:spcBef>
                <a:spcPts val="0"/>
              </a:spcBef>
              <a:spcAft>
                <a:spcPts val="0"/>
              </a:spcAft>
              <a:buClr>
                <a:schemeClr val="dk1"/>
              </a:buClr>
              <a:buSzPts val="3600"/>
              <a:buNone/>
              <a:defRPr sz="3600">
                <a:solidFill>
                  <a:schemeClr val="dk1"/>
                </a:solidFill>
              </a:defRPr>
            </a:lvl9pPr>
          </a:lstStyle>
          <a:p/>
        </p:txBody>
      </p:sp>
      <p:sp>
        <p:nvSpPr>
          <p:cNvPr id="7" name="Google Shape;7;p1"/>
          <p:cNvSpPr txBox="1"/>
          <p:nvPr>
            <p:ph idx="1" type="body"/>
          </p:nvPr>
        </p:nvSpPr>
        <p:spPr>
          <a:xfrm>
            <a:off x="364468" y="1693927"/>
            <a:ext cx="9963000" cy="5021400"/>
          </a:xfrm>
          <a:prstGeom prst="rect">
            <a:avLst/>
          </a:prstGeom>
          <a:noFill/>
          <a:ln>
            <a:noFill/>
          </a:ln>
        </p:spPr>
        <p:txBody>
          <a:bodyPr anchorCtr="0" anchor="t" bIns="116050" lIns="116050" spcFirstLastPara="1" rIns="116050" wrap="square" tIns="116050">
            <a:noAutofit/>
          </a:bodyPr>
          <a:lstStyle>
            <a:lvl1pPr indent="-374650" lvl="0" marL="457200">
              <a:lnSpc>
                <a:spcPct val="115000"/>
              </a:lnSpc>
              <a:spcBef>
                <a:spcPts val="0"/>
              </a:spcBef>
              <a:spcAft>
                <a:spcPts val="0"/>
              </a:spcAft>
              <a:buClr>
                <a:schemeClr val="dk2"/>
              </a:buClr>
              <a:buSzPts val="2300"/>
              <a:buChar char="●"/>
              <a:defRPr sz="2300">
                <a:solidFill>
                  <a:schemeClr val="dk2"/>
                </a:solidFill>
              </a:defRPr>
            </a:lvl1pPr>
            <a:lvl2pPr indent="-342900" lvl="1" marL="914400">
              <a:lnSpc>
                <a:spcPct val="115000"/>
              </a:lnSpc>
              <a:spcBef>
                <a:spcPts val="2000"/>
              </a:spcBef>
              <a:spcAft>
                <a:spcPts val="0"/>
              </a:spcAft>
              <a:buClr>
                <a:schemeClr val="dk2"/>
              </a:buClr>
              <a:buSzPts val="1800"/>
              <a:buChar char="○"/>
              <a:defRPr sz="1800">
                <a:solidFill>
                  <a:schemeClr val="dk2"/>
                </a:solidFill>
              </a:defRPr>
            </a:lvl2pPr>
            <a:lvl3pPr indent="-342900" lvl="2" marL="1371600">
              <a:lnSpc>
                <a:spcPct val="115000"/>
              </a:lnSpc>
              <a:spcBef>
                <a:spcPts val="2000"/>
              </a:spcBef>
              <a:spcAft>
                <a:spcPts val="0"/>
              </a:spcAft>
              <a:buClr>
                <a:schemeClr val="dk2"/>
              </a:buClr>
              <a:buSzPts val="1800"/>
              <a:buChar char="■"/>
              <a:defRPr sz="1800">
                <a:solidFill>
                  <a:schemeClr val="dk2"/>
                </a:solidFill>
              </a:defRPr>
            </a:lvl3pPr>
            <a:lvl4pPr indent="-342900" lvl="3" marL="1828800">
              <a:lnSpc>
                <a:spcPct val="115000"/>
              </a:lnSpc>
              <a:spcBef>
                <a:spcPts val="2000"/>
              </a:spcBef>
              <a:spcAft>
                <a:spcPts val="0"/>
              </a:spcAft>
              <a:buClr>
                <a:schemeClr val="dk2"/>
              </a:buClr>
              <a:buSzPts val="1800"/>
              <a:buChar char="●"/>
              <a:defRPr sz="1800">
                <a:solidFill>
                  <a:schemeClr val="dk2"/>
                </a:solidFill>
              </a:defRPr>
            </a:lvl4pPr>
            <a:lvl5pPr indent="-342900" lvl="4" marL="2286000">
              <a:lnSpc>
                <a:spcPct val="115000"/>
              </a:lnSpc>
              <a:spcBef>
                <a:spcPts val="2000"/>
              </a:spcBef>
              <a:spcAft>
                <a:spcPts val="0"/>
              </a:spcAft>
              <a:buClr>
                <a:schemeClr val="dk2"/>
              </a:buClr>
              <a:buSzPts val="1800"/>
              <a:buChar char="○"/>
              <a:defRPr sz="1800">
                <a:solidFill>
                  <a:schemeClr val="dk2"/>
                </a:solidFill>
              </a:defRPr>
            </a:lvl5pPr>
            <a:lvl6pPr indent="-342900" lvl="5" marL="2743200">
              <a:lnSpc>
                <a:spcPct val="115000"/>
              </a:lnSpc>
              <a:spcBef>
                <a:spcPts val="2000"/>
              </a:spcBef>
              <a:spcAft>
                <a:spcPts val="0"/>
              </a:spcAft>
              <a:buClr>
                <a:schemeClr val="dk2"/>
              </a:buClr>
              <a:buSzPts val="1800"/>
              <a:buChar char="■"/>
              <a:defRPr sz="1800">
                <a:solidFill>
                  <a:schemeClr val="dk2"/>
                </a:solidFill>
              </a:defRPr>
            </a:lvl6pPr>
            <a:lvl7pPr indent="-342900" lvl="6" marL="3200400">
              <a:lnSpc>
                <a:spcPct val="115000"/>
              </a:lnSpc>
              <a:spcBef>
                <a:spcPts val="2000"/>
              </a:spcBef>
              <a:spcAft>
                <a:spcPts val="0"/>
              </a:spcAft>
              <a:buClr>
                <a:schemeClr val="dk2"/>
              </a:buClr>
              <a:buSzPts val="1800"/>
              <a:buChar char="●"/>
              <a:defRPr sz="1800">
                <a:solidFill>
                  <a:schemeClr val="dk2"/>
                </a:solidFill>
              </a:defRPr>
            </a:lvl7pPr>
            <a:lvl8pPr indent="-342900" lvl="7" marL="3657600">
              <a:lnSpc>
                <a:spcPct val="115000"/>
              </a:lnSpc>
              <a:spcBef>
                <a:spcPts val="2000"/>
              </a:spcBef>
              <a:spcAft>
                <a:spcPts val="0"/>
              </a:spcAft>
              <a:buClr>
                <a:schemeClr val="dk2"/>
              </a:buClr>
              <a:buSzPts val="1800"/>
              <a:buChar char="○"/>
              <a:defRPr sz="1800">
                <a:solidFill>
                  <a:schemeClr val="dk2"/>
                </a:solidFill>
              </a:defRPr>
            </a:lvl8pPr>
            <a:lvl9pPr indent="-342900" lvl="8" marL="4114800">
              <a:lnSpc>
                <a:spcPct val="115000"/>
              </a:lnSpc>
              <a:spcBef>
                <a:spcPts val="2000"/>
              </a:spcBef>
              <a:spcAft>
                <a:spcPts val="2000"/>
              </a:spcAft>
              <a:buClr>
                <a:schemeClr val="dk2"/>
              </a:buClr>
              <a:buSzPts val="1800"/>
              <a:buChar char="■"/>
              <a:defRPr sz="1800">
                <a:solidFill>
                  <a:schemeClr val="dk2"/>
                </a:solidFill>
              </a:defRPr>
            </a:lvl9pPr>
          </a:lstStyle>
          <a:p/>
        </p:txBody>
      </p:sp>
      <p:sp>
        <p:nvSpPr>
          <p:cNvPr id="8" name="Google Shape;8;p1"/>
          <p:cNvSpPr txBox="1"/>
          <p:nvPr>
            <p:ph idx="12" type="sldNum"/>
          </p:nvPr>
        </p:nvSpPr>
        <p:spPr>
          <a:xfrm>
            <a:off x="9906772" y="6854072"/>
            <a:ext cx="641700" cy="578400"/>
          </a:xfrm>
          <a:prstGeom prst="rect">
            <a:avLst/>
          </a:prstGeom>
          <a:noFill/>
          <a:ln>
            <a:noFill/>
          </a:ln>
        </p:spPr>
        <p:txBody>
          <a:bodyPr anchorCtr="0" anchor="ctr" bIns="116050" lIns="116050" spcFirstLastPara="1" rIns="116050" wrap="square" tIns="11605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10" Type="http://schemas.openxmlformats.org/officeDocument/2006/relationships/image" Target="../media/image5.png"/><Relationship Id="rId9" Type="http://schemas.openxmlformats.org/officeDocument/2006/relationships/image" Target="../media/image6.jpg"/><Relationship Id="rId5" Type="http://schemas.openxmlformats.org/officeDocument/2006/relationships/image" Target="../media/image3.png"/><Relationship Id="rId6" Type="http://schemas.openxmlformats.org/officeDocument/2006/relationships/image" Target="../media/image14.png"/><Relationship Id="rId7" Type="http://schemas.openxmlformats.org/officeDocument/2006/relationships/image" Target="../media/image4.png"/><Relationship Id="rId8"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0.png"/><Relationship Id="rId11" Type="http://schemas.openxmlformats.org/officeDocument/2006/relationships/image" Target="../media/image5.png"/><Relationship Id="rId10" Type="http://schemas.openxmlformats.org/officeDocument/2006/relationships/image" Target="../media/image6.jpg"/><Relationship Id="rId9" Type="http://schemas.openxmlformats.org/officeDocument/2006/relationships/image" Target="../media/image13.jpg"/><Relationship Id="rId5" Type="http://schemas.openxmlformats.org/officeDocument/2006/relationships/image" Target="../media/image12.png"/><Relationship Id="rId6" Type="http://schemas.openxmlformats.org/officeDocument/2006/relationships/image" Target="../media/image11.png"/><Relationship Id="rId7" Type="http://schemas.openxmlformats.org/officeDocument/2006/relationships/image" Target="../media/image9.png"/><Relationship Id="rId8"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3.jpg"/><Relationship Id="rId4" Type="http://schemas.openxmlformats.org/officeDocument/2006/relationships/image" Target="../media/image6.jp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3.jpg"/><Relationship Id="rId4" Type="http://schemas.openxmlformats.org/officeDocument/2006/relationships/image" Target="../media/image6.jp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3.jpg"/><Relationship Id="rId4" Type="http://schemas.openxmlformats.org/officeDocument/2006/relationships/image" Target="../media/image6.jp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3823625" y="-75"/>
            <a:ext cx="6868500" cy="7560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p:txBody>
      </p:sp>
      <p:sp>
        <p:nvSpPr>
          <p:cNvPr id="55" name="Google Shape;55;p13"/>
          <p:cNvSpPr txBox="1"/>
          <p:nvPr>
            <p:ph type="title"/>
          </p:nvPr>
        </p:nvSpPr>
        <p:spPr>
          <a:xfrm>
            <a:off x="462865" y="512659"/>
            <a:ext cx="2848500" cy="11106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Clr>
                <a:schemeClr val="dk1"/>
              </a:buClr>
              <a:buSzPts val="1100"/>
              <a:buFont typeface="Arial"/>
              <a:buNone/>
            </a:pPr>
            <a:r>
              <a:rPr lang="en" sz="1000">
                <a:latin typeface="IBM Plex Sans"/>
                <a:ea typeface="IBM Plex Sans"/>
                <a:cs typeface="IBM Plex Sans"/>
                <a:sym typeface="IBM Plex Sans"/>
              </a:rPr>
              <a:t>BOOTCAMP ONE | DAY TWO </a:t>
            </a:r>
            <a:endParaRPr sz="1000">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rPr b="1" lang="en" sz="1400">
                <a:solidFill>
                  <a:srgbClr val="3C78D8"/>
                </a:solidFill>
                <a:latin typeface="IBM Plex Sans"/>
                <a:ea typeface="IBM Plex Sans"/>
                <a:cs typeface="IBM Plex Sans"/>
                <a:sym typeface="IBM Plex Sans"/>
              </a:rPr>
              <a:t>HCD EXERCISE | DISCOVERY</a:t>
            </a:r>
            <a:endParaRPr sz="1000">
              <a:latin typeface="IBM Plex Sans"/>
              <a:ea typeface="IBM Plex Sans"/>
              <a:cs typeface="IBM Plex Sans"/>
              <a:sym typeface="IBM Plex Sans"/>
            </a:endParaRPr>
          </a:p>
          <a:p>
            <a:pPr indent="0" lvl="0" marL="0" rtl="0" algn="l">
              <a:spcBef>
                <a:spcPts val="0"/>
              </a:spcBef>
              <a:spcAft>
                <a:spcPts val="0"/>
              </a:spcAft>
              <a:buNone/>
            </a:pPr>
            <a:r>
              <a:rPr b="1" lang="en" sz="2400">
                <a:latin typeface="IBM Plex Sans"/>
                <a:ea typeface="IBM Plex Sans"/>
                <a:cs typeface="IBM Plex Sans"/>
                <a:sym typeface="IBM Plex Sans"/>
              </a:rPr>
              <a:t>PLAN &amp; PREPARE FOR DISCOVERY</a:t>
            </a:r>
            <a:endParaRPr/>
          </a:p>
        </p:txBody>
      </p:sp>
      <p:sp>
        <p:nvSpPr>
          <p:cNvPr id="56" name="Google Shape;56;p13"/>
          <p:cNvSpPr txBox="1"/>
          <p:nvPr>
            <p:ph idx="1" type="body"/>
          </p:nvPr>
        </p:nvSpPr>
        <p:spPr>
          <a:xfrm>
            <a:off x="476825" y="1664152"/>
            <a:ext cx="2848500" cy="5534100"/>
          </a:xfrm>
          <a:prstGeom prst="rect">
            <a:avLst/>
          </a:prstGeom>
        </p:spPr>
        <p:txBody>
          <a:bodyPr anchorCtr="0" anchor="t" bIns="116050" lIns="116050" spcFirstLastPara="1" rIns="116050" wrap="square" tIns="116050">
            <a:noAutofit/>
          </a:bodyPr>
          <a:lstStyle/>
          <a:p>
            <a:pPr indent="0" lvl="0" marL="0" rtl="0" algn="l">
              <a:lnSpc>
                <a:spcPct val="100000"/>
              </a:lnSpc>
              <a:spcBef>
                <a:spcPts val="0"/>
              </a:spcBef>
              <a:spcAft>
                <a:spcPts val="0"/>
              </a:spcAft>
              <a:buNone/>
            </a:pPr>
            <a:r>
              <a:rPr b="1" lang="en" sz="1100">
                <a:solidFill>
                  <a:srgbClr val="000000"/>
                </a:solidFill>
                <a:latin typeface="IBM Plex Sans"/>
                <a:ea typeface="IBM Plex Sans"/>
                <a:cs typeface="IBM Plex Sans"/>
                <a:sym typeface="IBM Plex Sans"/>
              </a:rPr>
              <a:t>Objective of Exercise</a:t>
            </a:r>
            <a:endParaRPr sz="1100">
              <a:solidFill>
                <a:srgbClr val="000000"/>
              </a:solidFill>
              <a:latin typeface="IBM Plex Sans"/>
              <a:ea typeface="IBM Plex Sans"/>
              <a:cs typeface="IBM Plex Sans"/>
              <a:sym typeface="IBM Plex Sans"/>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To choose research methods that best reflect the need for information. To plan the conduct of research. </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b="1" lang="en" sz="1100">
                <a:solidFill>
                  <a:schemeClr val="dk1"/>
                </a:solidFill>
                <a:latin typeface="IBM Plex Sans"/>
                <a:ea typeface="IBM Plex Sans"/>
                <a:cs typeface="IBM Plex Sans"/>
                <a:sym typeface="IBM Plex Sans"/>
              </a:rPr>
              <a:t>Tools</a:t>
            </a:r>
            <a:endParaRPr b="1"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lang="en" sz="1100">
                <a:solidFill>
                  <a:schemeClr val="dk1"/>
                </a:solidFill>
                <a:latin typeface="IBM Plex Sans"/>
                <a:ea typeface="IBM Plex Sans"/>
                <a:cs typeface="IBM Plex Sans"/>
                <a:sym typeface="IBM Plex Sans"/>
              </a:rPr>
              <a:t>Secondary &amp; Expert Research, Primary User Research, Research Plan</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b="1"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b="1" lang="en" sz="1100">
                <a:solidFill>
                  <a:srgbClr val="3C78D8"/>
                </a:solidFill>
                <a:latin typeface="IBM Plex Sans"/>
                <a:ea typeface="IBM Plex Sans"/>
                <a:cs typeface="IBM Plex Sans"/>
                <a:sym typeface="IBM Plex Sans"/>
              </a:rPr>
              <a:t>About ‘Secondary &amp; Expert Research’</a:t>
            </a:r>
            <a:endParaRPr b="1" sz="1100">
              <a:solidFill>
                <a:srgbClr val="3C78D8"/>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lang="en" sz="1100">
                <a:solidFill>
                  <a:schemeClr val="dk1"/>
                </a:solidFill>
                <a:latin typeface="IBM Plex Sans"/>
                <a:ea typeface="IBM Plex Sans"/>
                <a:cs typeface="IBM Plex Sans"/>
                <a:sym typeface="IBM Plex Sans"/>
              </a:rPr>
              <a:t>Research done by reviewing existing knowledge and news content  (i.e. not in person research with users and other stakeholders) and in conversations with experts. The research can be done on online or offline channels. </a:t>
            </a:r>
            <a:endParaRPr sz="1100">
              <a:solidFill>
                <a:srgbClr val="000000"/>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Clr>
                <a:schemeClr val="dk1"/>
              </a:buClr>
              <a:buSzPts val="1100"/>
              <a:buFont typeface="Arial"/>
              <a:buNone/>
            </a:pPr>
            <a:r>
              <a:rPr b="1" lang="en" sz="1100">
                <a:solidFill>
                  <a:srgbClr val="3C78D8"/>
                </a:solidFill>
                <a:latin typeface="IBM Plex Sans"/>
                <a:ea typeface="IBM Plex Sans"/>
                <a:cs typeface="IBM Plex Sans"/>
                <a:sym typeface="IBM Plex Sans"/>
              </a:rPr>
              <a:t>About ‘Primary Research’</a:t>
            </a:r>
            <a:endParaRPr b="1" sz="1100">
              <a:solidFill>
                <a:srgbClr val="3C78D8"/>
              </a:solidFill>
              <a:latin typeface="IBM Plex Sans"/>
              <a:ea typeface="IBM Plex Sans"/>
              <a:cs typeface="IBM Plex Sans"/>
              <a:sym typeface="IBM Plex Sans"/>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Research done through interactions with users, observing users and systems, and often by becoming a user/customer and experiencing a service or product first hand. It is called primary because it is new research done by a researcher.</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rPr b="1" lang="en" sz="1100">
                <a:solidFill>
                  <a:srgbClr val="3C78D8"/>
                </a:solidFill>
                <a:latin typeface="IBM Plex Sans"/>
                <a:ea typeface="IBM Plex Sans"/>
                <a:cs typeface="IBM Plex Sans"/>
                <a:sym typeface="IBM Plex Sans"/>
              </a:rPr>
              <a:t>About ‘Research Plan’</a:t>
            </a:r>
            <a:endParaRPr b="1" sz="1100">
              <a:solidFill>
                <a:srgbClr val="3C78D8"/>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Tool to help plan before starting research.</a:t>
            </a:r>
            <a:endParaRPr sz="1100">
              <a:solidFill>
                <a:schemeClr val="dk1"/>
              </a:solidFill>
              <a:latin typeface="IBM Plex Sans"/>
              <a:ea typeface="IBM Plex Sans"/>
              <a:cs typeface="IBM Plex Sans"/>
              <a:sym typeface="IBM Plex Sans"/>
            </a:endParaRPr>
          </a:p>
        </p:txBody>
      </p:sp>
      <p:sp>
        <p:nvSpPr>
          <p:cNvPr id="57" name="Google Shape;57;p13"/>
          <p:cNvSpPr txBox="1"/>
          <p:nvPr/>
        </p:nvSpPr>
        <p:spPr>
          <a:xfrm>
            <a:off x="6226585" y="2296002"/>
            <a:ext cx="1080600" cy="54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Academia &amp; </a:t>
            </a:r>
            <a:endParaRPr b="1" sz="1100">
              <a:solidFill>
                <a:srgbClr val="3C78D8"/>
              </a:solidFill>
              <a:latin typeface="IBM Plex Sans"/>
              <a:ea typeface="IBM Plex Sans"/>
              <a:cs typeface="IBM Plex Sans"/>
              <a:sym typeface="IBM Plex Sans"/>
            </a:endParaRPr>
          </a:p>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Publications</a:t>
            </a:r>
            <a:endParaRPr b="1" sz="1100">
              <a:solidFill>
                <a:srgbClr val="3C78D8"/>
              </a:solidFill>
              <a:latin typeface="IBM Plex Sans"/>
              <a:ea typeface="IBM Plex Sans"/>
              <a:cs typeface="IBM Plex Sans"/>
              <a:sym typeface="IBM Plex Sans"/>
            </a:endParaRPr>
          </a:p>
          <a:p>
            <a:pPr indent="0" lvl="0" marL="0" rtl="0" algn="ctr">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58" name="Google Shape;58;p13"/>
          <p:cNvSpPr txBox="1"/>
          <p:nvPr/>
        </p:nvSpPr>
        <p:spPr>
          <a:xfrm>
            <a:off x="5364725" y="2309950"/>
            <a:ext cx="834300" cy="48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100">
                <a:solidFill>
                  <a:srgbClr val="3C78D8"/>
                </a:solidFill>
                <a:latin typeface="IBM Plex Sans"/>
                <a:ea typeface="IBM Plex Sans"/>
                <a:cs typeface="IBM Plex Sans"/>
                <a:sym typeface="IBM Plex Sans"/>
              </a:rPr>
              <a:t>Company Reports</a:t>
            </a:r>
            <a:endParaRPr sz="10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t/>
            </a:r>
            <a:endParaRPr sz="1000">
              <a:solidFill>
                <a:schemeClr val="dk1"/>
              </a:solidFill>
              <a:latin typeface="IBM Plex Sans Light"/>
              <a:ea typeface="IBM Plex Sans Light"/>
              <a:cs typeface="IBM Plex Sans Light"/>
              <a:sym typeface="IBM Plex Sans Light"/>
            </a:endParaRPr>
          </a:p>
        </p:txBody>
      </p:sp>
      <p:sp>
        <p:nvSpPr>
          <p:cNvPr id="59" name="Google Shape;59;p13"/>
          <p:cNvSpPr txBox="1"/>
          <p:nvPr>
            <p:ph type="title"/>
          </p:nvPr>
        </p:nvSpPr>
        <p:spPr>
          <a:xfrm>
            <a:off x="3924825" y="269309"/>
            <a:ext cx="5050800" cy="7002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1000">
                <a:latin typeface="IBM Plex Sans"/>
                <a:ea typeface="IBM Plex Sans"/>
                <a:cs typeface="IBM Plex Sans"/>
                <a:sym typeface="IBM Plex Sans"/>
              </a:rPr>
              <a:t>RESEARCH TOOLS</a:t>
            </a:r>
            <a:endParaRPr sz="1000">
              <a:latin typeface="IBM Plex Sans"/>
              <a:ea typeface="IBM Plex Sans"/>
              <a:cs typeface="IBM Plex Sans"/>
              <a:sym typeface="IBM Plex Sans"/>
            </a:endParaRPr>
          </a:p>
          <a:p>
            <a:pPr indent="0" lvl="0" marL="0" rtl="0" algn="l">
              <a:spcBef>
                <a:spcPts val="0"/>
              </a:spcBef>
              <a:spcAft>
                <a:spcPts val="0"/>
              </a:spcAft>
              <a:buNone/>
            </a:pPr>
            <a:r>
              <a:rPr b="1" lang="en" sz="1800">
                <a:solidFill>
                  <a:srgbClr val="3C78D8"/>
                </a:solidFill>
                <a:latin typeface="IBM Plex Sans"/>
                <a:ea typeface="IBM Plex Sans"/>
                <a:cs typeface="IBM Plex Sans"/>
                <a:sym typeface="IBM Plex Sans"/>
              </a:rPr>
              <a:t>HOW TO USE?</a:t>
            </a:r>
            <a:endParaRPr sz="1800"/>
          </a:p>
        </p:txBody>
      </p:sp>
      <p:sp>
        <p:nvSpPr>
          <p:cNvPr id="60" name="Google Shape;60;p13"/>
          <p:cNvSpPr txBox="1"/>
          <p:nvPr/>
        </p:nvSpPr>
        <p:spPr>
          <a:xfrm>
            <a:off x="7347545" y="2309950"/>
            <a:ext cx="834300" cy="54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100">
                <a:solidFill>
                  <a:srgbClr val="3C78D8"/>
                </a:solidFill>
                <a:latin typeface="IBM Plex Sans"/>
                <a:ea typeface="IBM Plex Sans"/>
                <a:cs typeface="IBM Plex Sans"/>
                <a:sym typeface="IBM Plex Sans"/>
              </a:rPr>
              <a:t>News &amp; </a:t>
            </a:r>
            <a:endParaRPr b="1" sz="1100">
              <a:solidFill>
                <a:srgbClr val="3C78D8"/>
              </a:solidFill>
              <a:latin typeface="IBM Plex Sans"/>
              <a:ea typeface="IBM Plex Sans"/>
              <a:cs typeface="IBM Plex Sans"/>
              <a:sym typeface="IBM Plex Sans"/>
            </a:endParaRPr>
          </a:p>
          <a:p>
            <a:pPr indent="0" lvl="0" marL="0" rtl="0" algn="ctr">
              <a:spcBef>
                <a:spcPts val="0"/>
              </a:spcBef>
              <a:spcAft>
                <a:spcPts val="0"/>
              </a:spcAft>
              <a:buClr>
                <a:schemeClr val="dk1"/>
              </a:buClr>
              <a:buSzPts val="1100"/>
              <a:buFont typeface="Arial"/>
              <a:buNone/>
            </a:pPr>
            <a:r>
              <a:rPr b="1" lang="en" sz="1100">
                <a:solidFill>
                  <a:srgbClr val="3C78D8"/>
                </a:solidFill>
                <a:latin typeface="IBM Plex Sans"/>
                <a:ea typeface="IBM Plex Sans"/>
                <a:cs typeface="IBM Plex Sans"/>
                <a:sym typeface="IBM Plex Sans"/>
              </a:rPr>
              <a:t>Blogs </a:t>
            </a:r>
            <a:endParaRPr b="1" sz="1100">
              <a:solidFill>
                <a:srgbClr val="3C78D8"/>
              </a:solidFill>
              <a:latin typeface="IBM Plex Sans"/>
              <a:ea typeface="IBM Plex Sans"/>
              <a:cs typeface="IBM Plex Sans"/>
              <a:sym typeface="IBM Plex Sans"/>
            </a:endParaRPr>
          </a:p>
          <a:p>
            <a:pPr indent="0" lvl="0" marL="0" rtl="0" algn="ctr">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grpSp>
        <p:nvGrpSpPr>
          <p:cNvPr id="61" name="Google Shape;61;p13"/>
          <p:cNvGrpSpPr/>
          <p:nvPr/>
        </p:nvGrpSpPr>
        <p:grpSpPr>
          <a:xfrm>
            <a:off x="5338780" y="1451497"/>
            <a:ext cx="863895" cy="836244"/>
            <a:chOff x="-2537650" y="2322775"/>
            <a:chExt cx="1770640" cy="1620000"/>
          </a:xfrm>
        </p:grpSpPr>
        <p:sp>
          <p:nvSpPr>
            <p:cNvPr id="62" name="Google Shape;62;p13"/>
            <p:cNvSpPr/>
            <p:nvPr/>
          </p:nvSpPr>
          <p:spPr>
            <a:xfrm>
              <a:off x="-2537650" y="2322775"/>
              <a:ext cx="1710000" cy="16200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3" name="Google Shape;63;p13"/>
            <p:cNvPicPr preferRelativeResize="0"/>
            <p:nvPr/>
          </p:nvPicPr>
          <p:blipFill rotWithShape="1">
            <a:blip r:embed="rId3">
              <a:alphaModFix/>
            </a:blip>
            <a:srcRect b="16114" l="0" r="0" t="0"/>
            <a:stretch/>
          </p:blipFill>
          <p:spPr>
            <a:xfrm>
              <a:off x="-2481911" y="2540622"/>
              <a:ext cx="1714900" cy="1356451"/>
            </a:xfrm>
            <a:prstGeom prst="rect">
              <a:avLst/>
            </a:prstGeom>
            <a:noFill/>
            <a:ln>
              <a:noFill/>
            </a:ln>
          </p:spPr>
        </p:pic>
      </p:grpSp>
      <p:grpSp>
        <p:nvGrpSpPr>
          <p:cNvPr id="64" name="Google Shape;64;p13"/>
          <p:cNvGrpSpPr/>
          <p:nvPr/>
        </p:nvGrpSpPr>
        <p:grpSpPr>
          <a:xfrm>
            <a:off x="6344101" y="1451497"/>
            <a:ext cx="834300" cy="836100"/>
            <a:chOff x="-2029072" y="2052099"/>
            <a:chExt cx="834300" cy="836100"/>
          </a:xfrm>
        </p:grpSpPr>
        <p:sp>
          <p:nvSpPr>
            <p:cNvPr id="65" name="Google Shape;65;p13"/>
            <p:cNvSpPr/>
            <p:nvPr/>
          </p:nvSpPr>
          <p:spPr>
            <a:xfrm>
              <a:off x="-2029072" y="2052099"/>
              <a:ext cx="834300" cy="836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6" name="Google Shape;66;p13"/>
            <p:cNvPicPr preferRelativeResize="0"/>
            <p:nvPr/>
          </p:nvPicPr>
          <p:blipFill rotWithShape="1">
            <a:blip r:embed="rId4">
              <a:alphaModFix/>
            </a:blip>
            <a:srcRect b="17695" l="0" r="0" t="0"/>
            <a:stretch/>
          </p:blipFill>
          <p:spPr>
            <a:xfrm>
              <a:off x="-2008497" y="2195955"/>
              <a:ext cx="793151" cy="572751"/>
            </a:xfrm>
            <a:prstGeom prst="rect">
              <a:avLst/>
            </a:prstGeom>
            <a:noFill/>
            <a:ln>
              <a:noFill/>
            </a:ln>
          </p:spPr>
        </p:pic>
      </p:grpSp>
      <p:grpSp>
        <p:nvGrpSpPr>
          <p:cNvPr id="67" name="Google Shape;67;p13"/>
          <p:cNvGrpSpPr/>
          <p:nvPr/>
        </p:nvGrpSpPr>
        <p:grpSpPr>
          <a:xfrm>
            <a:off x="7347535" y="1451572"/>
            <a:ext cx="834300" cy="836100"/>
            <a:chOff x="-2821909" y="2135699"/>
            <a:chExt cx="834300" cy="836100"/>
          </a:xfrm>
        </p:grpSpPr>
        <p:sp>
          <p:nvSpPr>
            <p:cNvPr id="68" name="Google Shape;68;p13"/>
            <p:cNvSpPr/>
            <p:nvPr/>
          </p:nvSpPr>
          <p:spPr>
            <a:xfrm>
              <a:off x="-2821909" y="2135699"/>
              <a:ext cx="834300" cy="836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 name="Google Shape;69;p13"/>
            <p:cNvPicPr preferRelativeResize="0"/>
            <p:nvPr/>
          </p:nvPicPr>
          <p:blipFill rotWithShape="1">
            <a:blip r:embed="rId5">
              <a:alphaModFix/>
            </a:blip>
            <a:srcRect b="14045" l="0" r="0" t="0"/>
            <a:stretch/>
          </p:blipFill>
          <p:spPr>
            <a:xfrm>
              <a:off x="-2728700" y="2296750"/>
              <a:ext cx="645174" cy="554575"/>
            </a:xfrm>
            <a:prstGeom prst="rect">
              <a:avLst/>
            </a:prstGeom>
            <a:noFill/>
            <a:ln cap="flat" cmpd="sng" w="9525">
              <a:solidFill>
                <a:srgbClr val="FFFFFF"/>
              </a:solidFill>
              <a:prstDash val="solid"/>
              <a:round/>
              <a:headEnd len="sm" w="sm" type="none"/>
              <a:tailEnd len="sm" w="sm" type="none"/>
            </a:ln>
          </p:spPr>
        </p:pic>
      </p:grpSp>
      <p:sp>
        <p:nvSpPr>
          <p:cNvPr id="70" name="Google Shape;70;p13"/>
          <p:cNvSpPr txBox="1"/>
          <p:nvPr/>
        </p:nvSpPr>
        <p:spPr>
          <a:xfrm>
            <a:off x="3946073" y="903035"/>
            <a:ext cx="4081800" cy="3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C78D8"/>
                </a:solidFill>
                <a:latin typeface="IBM Plex Sans"/>
                <a:ea typeface="IBM Plex Sans"/>
                <a:cs typeface="IBM Plex Sans"/>
                <a:sym typeface="IBM Plex Sans"/>
              </a:rPr>
              <a:t>Category 1:</a:t>
            </a:r>
            <a:r>
              <a:rPr b="1" lang="en">
                <a:latin typeface="IBM Plex Sans"/>
                <a:ea typeface="IBM Plex Sans"/>
                <a:cs typeface="IBM Plex Sans"/>
                <a:sym typeface="IBM Plex Sans"/>
              </a:rPr>
              <a:t> Secondary &amp; Expert Research</a:t>
            </a:r>
            <a:endParaRPr/>
          </a:p>
        </p:txBody>
      </p:sp>
      <p:sp>
        <p:nvSpPr>
          <p:cNvPr id="71" name="Google Shape;71;p13"/>
          <p:cNvSpPr/>
          <p:nvPr/>
        </p:nvSpPr>
        <p:spPr>
          <a:xfrm>
            <a:off x="4034738" y="3755813"/>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2</a:t>
            </a:r>
            <a:endParaRPr b="1" sz="1000">
              <a:latin typeface="IBM Plex Sans"/>
              <a:ea typeface="IBM Plex Sans"/>
              <a:cs typeface="IBM Plex Sans"/>
              <a:sym typeface="IBM Plex Sans"/>
            </a:endParaRPr>
          </a:p>
        </p:txBody>
      </p:sp>
      <p:sp>
        <p:nvSpPr>
          <p:cNvPr id="72" name="Google Shape;72;p13"/>
          <p:cNvSpPr txBox="1"/>
          <p:nvPr/>
        </p:nvSpPr>
        <p:spPr>
          <a:xfrm>
            <a:off x="4466050" y="3615776"/>
            <a:ext cx="2435400" cy="8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3C78D8"/>
                </a:solidFill>
                <a:latin typeface="IBM Plex Sans"/>
                <a:ea typeface="IBM Plex Sans"/>
                <a:cs typeface="IBM Plex Sans"/>
                <a:sym typeface="IBM Plex Sans"/>
              </a:rPr>
              <a:t>Themes, Sources &amp; Channels</a:t>
            </a:r>
            <a:endParaRPr sz="10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Clr>
                <a:schemeClr val="dk1"/>
              </a:buClr>
              <a:buSzPts val="1100"/>
              <a:buFont typeface="Arial"/>
              <a:buNone/>
            </a:pPr>
            <a:r>
              <a:rPr b="1" lang="en" sz="900">
                <a:solidFill>
                  <a:schemeClr val="dk1"/>
                </a:solidFill>
                <a:latin typeface="IBM Plex Sans"/>
                <a:ea typeface="IBM Plex Sans"/>
                <a:cs typeface="IBM Plex Sans"/>
                <a:sym typeface="IBM Plex Sans"/>
              </a:rPr>
              <a:t>Plan:</a:t>
            </a:r>
            <a:r>
              <a:rPr lang="en" sz="900">
                <a:solidFill>
                  <a:schemeClr val="dk1"/>
                </a:solidFill>
                <a:latin typeface="IBM Plex Sans Light"/>
                <a:ea typeface="IBM Plex Sans Light"/>
                <a:cs typeface="IBM Plex Sans Light"/>
                <a:sym typeface="IBM Plex Sans Light"/>
              </a:rPr>
              <a:t> The problem tree can be useful for identifying themes. Sources and channels (online or offline) can be decided based on some preliminary search and listing. </a:t>
            </a:r>
            <a:endParaRPr sz="10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b="1" sz="1100">
              <a:solidFill>
                <a:srgbClr val="3C78D8"/>
              </a:solidFill>
              <a:latin typeface="IBM Plex Sans"/>
              <a:ea typeface="IBM Plex Sans"/>
              <a:cs typeface="IBM Plex Sans"/>
              <a:sym typeface="IBM Plex Sans"/>
            </a:endParaRPr>
          </a:p>
          <a:p>
            <a:pPr indent="0" lvl="0" marL="0" rtl="0" algn="l">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73" name="Google Shape;73;p13"/>
          <p:cNvSpPr txBox="1"/>
          <p:nvPr/>
        </p:nvSpPr>
        <p:spPr>
          <a:xfrm>
            <a:off x="4465875" y="2867606"/>
            <a:ext cx="24354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3C78D8"/>
                </a:solidFill>
                <a:latin typeface="IBM Plex Sans"/>
                <a:ea typeface="IBM Plex Sans"/>
                <a:cs typeface="IBM Plex Sans"/>
                <a:sym typeface="IBM Plex Sans"/>
              </a:rPr>
              <a:t>Reason for Research</a:t>
            </a:r>
            <a:endParaRPr sz="10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rPr b="1" lang="en" sz="900">
                <a:solidFill>
                  <a:schemeClr val="dk1"/>
                </a:solidFill>
                <a:latin typeface="IBM Plex Sans"/>
                <a:ea typeface="IBM Plex Sans"/>
                <a:cs typeface="IBM Plex Sans"/>
                <a:sym typeface="IBM Plex Sans"/>
              </a:rPr>
              <a:t>Discuss and decide:</a:t>
            </a:r>
            <a:r>
              <a:rPr lang="en" sz="900">
                <a:solidFill>
                  <a:schemeClr val="dk1"/>
                </a:solidFill>
                <a:latin typeface="IBM Plex Sans Light"/>
                <a:ea typeface="IBM Plex Sans Light"/>
                <a:cs typeface="IBM Plex Sans Light"/>
                <a:sym typeface="IBM Plex Sans Light"/>
              </a:rPr>
              <a:t> The reason for which the secondary research needs to be done, how it will be used, and potential sources</a:t>
            </a:r>
            <a:endParaRPr sz="1000">
              <a:solidFill>
                <a:schemeClr val="dk1"/>
              </a:solidFill>
              <a:latin typeface="IBM Plex Sans Light"/>
              <a:ea typeface="IBM Plex Sans Light"/>
              <a:cs typeface="IBM Plex Sans Light"/>
              <a:sym typeface="IBM Plex Sans Light"/>
            </a:endParaRPr>
          </a:p>
        </p:txBody>
      </p:sp>
      <p:sp>
        <p:nvSpPr>
          <p:cNvPr id="74" name="Google Shape;74;p13"/>
          <p:cNvSpPr/>
          <p:nvPr/>
        </p:nvSpPr>
        <p:spPr>
          <a:xfrm>
            <a:off x="4034750" y="2979340"/>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1</a:t>
            </a:r>
            <a:endParaRPr b="1" sz="1000">
              <a:latin typeface="IBM Plex Sans"/>
              <a:ea typeface="IBM Plex Sans"/>
              <a:cs typeface="IBM Plex Sans"/>
              <a:sym typeface="IBM Plex Sans"/>
            </a:endParaRPr>
          </a:p>
        </p:txBody>
      </p:sp>
      <p:sp>
        <p:nvSpPr>
          <p:cNvPr id="75" name="Google Shape;75;p13"/>
          <p:cNvSpPr txBox="1"/>
          <p:nvPr/>
        </p:nvSpPr>
        <p:spPr>
          <a:xfrm>
            <a:off x="4466050" y="4471678"/>
            <a:ext cx="2435400" cy="8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3C78D8"/>
                </a:solidFill>
                <a:latin typeface="IBM Plex Sans"/>
                <a:ea typeface="IBM Plex Sans"/>
                <a:cs typeface="IBM Plex Sans"/>
                <a:sym typeface="IBM Plex Sans"/>
              </a:rPr>
              <a:t>Scope &amp; Effort</a:t>
            </a:r>
            <a:endParaRPr sz="10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rPr b="1" lang="en" sz="900">
                <a:solidFill>
                  <a:schemeClr val="dk1"/>
                </a:solidFill>
                <a:latin typeface="IBM Plex Sans"/>
                <a:ea typeface="IBM Plex Sans"/>
                <a:cs typeface="IBM Plex Sans"/>
                <a:sym typeface="IBM Plex Sans"/>
              </a:rPr>
              <a:t>Plan:</a:t>
            </a:r>
            <a:r>
              <a:rPr lang="en" sz="900">
                <a:solidFill>
                  <a:schemeClr val="dk1"/>
                </a:solidFill>
                <a:latin typeface="IBM Plex Sans Light"/>
                <a:ea typeface="IBM Plex Sans Light"/>
                <a:cs typeface="IBM Plex Sans Light"/>
                <a:sym typeface="IBM Plex Sans Light"/>
              </a:rPr>
              <a:t> The amount of time the team will dedicate to the research. Also, whether the research will be done before primary research or will continue in parallel.</a:t>
            </a:r>
            <a:endParaRPr sz="1000">
              <a:solidFill>
                <a:schemeClr val="dk1"/>
              </a:solidFill>
              <a:latin typeface="IBM Plex Sans Light"/>
              <a:ea typeface="IBM Plex Sans Light"/>
              <a:cs typeface="IBM Plex Sans Light"/>
              <a:sym typeface="IBM Plex Sans Light"/>
            </a:endParaRPr>
          </a:p>
        </p:txBody>
      </p:sp>
      <p:sp>
        <p:nvSpPr>
          <p:cNvPr id="76" name="Google Shape;76;p13"/>
          <p:cNvSpPr/>
          <p:nvPr/>
        </p:nvSpPr>
        <p:spPr>
          <a:xfrm>
            <a:off x="4034738" y="4594550"/>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3</a:t>
            </a:r>
            <a:endParaRPr b="1" sz="1000">
              <a:latin typeface="IBM Plex Sans"/>
              <a:ea typeface="IBM Plex Sans"/>
              <a:cs typeface="IBM Plex Sans"/>
              <a:sym typeface="IBM Plex Sans"/>
            </a:endParaRPr>
          </a:p>
        </p:txBody>
      </p:sp>
      <p:sp>
        <p:nvSpPr>
          <p:cNvPr id="77" name="Google Shape;77;p13"/>
          <p:cNvSpPr txBox="1"/>
          <p:nvPr/>
        </p:nvSpPr>
        <p:spPr>
          <a:xfrm>
            <a:off x="4466025" y="5340405"/>
            <a:ext cx="2435400" cy="10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3C78D8"/>
                </a:solidFill>
                <a:latin typeface="IBM Plex Sans"/>
                <a:ea typeface="IBM Plex Sans"/>
                <a:cs typeface="IBM Plex Sans"/>
                <a:sym typeface="IBM Plex Sans"/>
              </a:rPr>
              <a:t>Documentation</a:t>
            </a:r>
            <a:endParaRPr sz="10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Clr>
                <a:schemeClr val="dk1"/>
              </a:buClr>
              <a:buSzPts val="1100"/>
              <a:buFont typeface="Arial"/>
              <a:buNone/>
            </a:pPr>
            <a:r>
              <a:rPr b="1" lang="en" sz="900">
                <a:solidFill>
                  <a:schemeClr val="dk1"/>
                </a:solidFill>
                <a:latin typeface="IBM Plex Sans"/>
                <a:ea typeface="IBM Plex Sans"/>
                <a:cs typeface="IBM Plex Sans"/>
                <a:sym typeface="IBM Plex Sans"/>
              </a:rPr>
              <a:t>Discuss and create:</a:t>
            </a:r>
            <a:r>
              <a:rPr lang="en" sz="900">
                <a:solidFill>
                  <a:schemeClr val="dk1"/>
                </a:solidFill>
                <a:latin typeface="IBM Plex Sans Light"/>
                <a:ea typeface="IBM Plex Sans Light"/>
                <a:cs typeface="IBM Plex Sans Light"/>
                <a:sym typeface="IBM Plex Sans Light"/>
              </a:rPr>
              <a:t> The manner in which the secondary research data will be documented. Create a template that suits the research requirement/reason.</a:t>
            </a:r>
            <a:endParaRPr b="1" sz="1100">
              <a:solidFill>
                <a:srgbClr val="3C78D8"/>
              </a:solidFill>
              <a:latin typeface="IBM Plex Sans"/>
              <a:ea typeface="IBM Plex Sans"/>
              <a:cs typeface="IBM Plex Sans"/>
              <a:sym typeface="IBM Plex Sans"/>
            </a:endParaRPr>
          </a:p>
          <a:p>
            <a:pPr indent="0" lvl="0" marL="0" rtl="0" algn="l">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p:txBody>
      </p:sp>
      <p:sp>
        <p:nvSpPr>
          <p:cNvPr id="78" name="Google Shape;78;p13"/>
          <p:cNvSpPr/>
          <p:nvPr/>
        </p:nvSpPr>
        <p:spPr>
          <a:xfrm>
            <a:off x="4034738" y="5461669"/>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4</a:t>
            </a:r>
            <a:endParaRPr b="1" sz="1000">
              <a:latin typeface="IBM Plex Sans"/>
              <a:ea typeface="IBM Plex Sans"/>
              <a:cs typeface="IBM Plex Sans"/>
              <a:sym typeface="IBM Plex Sans"/>
            </a:endParaRPr>
          </a:p>
        </p:txBody>
      </p:sp>
      <p:sp>
        <p:nvSpPr>
          <p:cNvPr id="79" name="Google Shape;79;p13"/>
          <p:cNvSpPr txBox="1"/>
          <p:nvPr/>
        </p:nvSpPr>
        <p:spPr>
          <a:xfrm>
            <a:off x="9308338" y="2309950"/>
            <a:ext cx="834300" cy="54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100">
                <a:solidFill>
                  <a:srgbClr val="3C78D8"/>
                </a:solidFill>
                <a:latin typeface="IBM Plex Sans"/>
                <a:ea typeface="IBM Plex Sans"/>
                <a:cs typeface="IBM Plex Sans"/>
                <a:sym typeface="IBM Plex Sans"/>
              </a:rPr>
              <a:t>Experts</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80" name="Google Shape;80;p13"/>
          <p:cNvSpPr/>
          <p:nvPr/>
        </p:nvSpPr>
        <p:spPr>
          <a:xfrm>
            <a:off x="9308329" y="1451572"/>
            <a:ext cx="834300" cy="836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1" name="Google Shape;81;p13"/>
          <p:cNvPicPr preferRelativeResize="0"/>
          <p:nvPr/>
        </p:nvPicPr>
        <p:blipFill>
          <a:blip r:embed="rId6">
            <a:alphaModFix/>
          </a:blip>
          <a:stretch>
            <a:fillRect/>
          </a:stretch>
        </p:blipFill>
        <p:spPr>
          <a:xfrm>
            <a:off x="9505745" y="1645997"/>
            <a:ext cx="475819" cy="484631"/>
          </a:xfrm>
          <a:prstGeom prst="rect">
            <a:avLst/>
          </a:prstGeom>
          <a:noFill/>
          <a:ln>
            <a:noFill/>
          </a:ln>
        </p:spPr>
      </p:pic>
      <p:sp>
        <p:nvSpPr>
          <p:cNvPr id="82" name="Google Shape;82;p13"/>
          <p:cNvSpPr txBox="1"/>
          <p:nvPr/>
        </p:nvSpPr>
        <p:spPr>
          <a:xfrm>
            <a:off x="4077528" y="1523847"/>
            <a:ext cx="1229100" cy="7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C78D8"/>
                </a:solidFill>
                <a:latin typeface="IBM Plex Sans"/>
                <a:ea typeface="IBM Plex Sans"/>
                <a:cs typeface="IBM Plex Sans"/>
                <a:sym typeface="IBM Plex Sans"/>
              </a:rPr>
              <a:t>Potential Sources:</a:t>
            </a:r>
            <a:r>
              <a:rPr b="1" lang="en" sz="1100">
                <a:solidFill>
                  <a:schemeClr val="dk1"/>
                </a:solidFill>
                <a:latin typeface="IBM Plex Sans"/>
                <a:ea typeface="IBM Plex Sans"/>
                <a:cs typeface="IBM Plex Sans"/>
                <a:sym typeface="IBM Plex Sans"/>
              </a:rPr>
              <a:t> </a:t>
            </a:r>
            <a:br>
              <a:rPr b="1" lang="en" sz="1100">
                <a:solidFill>
                  <a:schemeClr val="dk1"/>
                </a:solidFill>
                <a:latin typeface="IBM Plex Sans"/>
                <a:ea typeface="IBM Plex Sans"/>
                <a:cs typeface="IBM Plex Sans"/>
                <a:sym typeface="IBM Plex Sans"/>
              </a:rPr>
            </a:br>
            <a:r>
              <a:rPr b="1" lang="en" sz="900">
                <a:solidFill>
                  <a:schemeClr val="dk1"/>
                </a:solidFill>
                <a:latin typeface="IBM Plex Sans"/>
                <a:ea typeface="IBM Plex Sans"/>
                <a:cs typeface="IBM Plex Sans"/>
                <a:sym typeface="IBM Plex Sans"/>
              </a:rPr>
              <a:t>(Online or Offline)</a:t>
            </a:r>
            <a:endParaRPr sz="900"/>
          </a:p>
        </p:txBody>
      </p:sp>
      <p:sp>
        <p:nvSpPr>
          <p:cNvPr id="83" name="Google Shape;83;p13"/>
          <p:cNvSpPr/>
          <p:nvPr/>
        </p:nvSpPr>
        <p:spPr>
          <a:xfrm>
            <a:off x="7347550" y="2965375"/>
            <a:ext cx="2795100" cy="33690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114300" marR="95096" rtl="0" algn="l">
              <a:spcBef>
                <a:spcPts val="0"/>
              </a:spcBef>
              <a:spcAft>
                <a:spcPts val="0"/>
              </a:spcAft>
              <a:buNone/>
            </a:pPr>
            <a:r>
              <a:rPr b="1" lang="en" sz="1100">
                <a:solidFill>
                  <a:srgbClr val="3C78D8"/>
                </a:solidFill>
                <a:latin typeface="IBM Plex Sans"/>
                <a:ea typeface="IBM Plex Sans"/>
                <a:cs typeface="IBM Plex Sans"/>
                <a:sym typeface="IBM Plex Sans"/>
              </a:rPr>
              <a:t>Reasons to do Secondary Research</a:t>
            </a:r>
            <a:endParaRPr b="1" sz="1100">
              <a:solidFill>
                <a:srgbClr val="3C78D8"/>
              </a:solidFill>
              <a:latin typeface="IBM Plex Sans"/>
              <a:ea typeface="IBM Plex Sans"/>
              <a:cs typeface="IBM Plex Sans"/>
              <a:sym typeface="IBM Plex Sans"/>
            </a:endParaRPr>
          </a:p>
          <a:p>
            <a:pPr indent="0" lvl="0" marL="114300" marR="95096" rtl="0" algn="l">
              <a:spcBef>
                <a:spcPts val="0"/>
              </a:spcBef>
              <a:spcAft>
                <a:spcPts val="0"/>
              </a:spcAft>
              <a:buNone/>
            </a:pPr>
            <a:r>
              <a:t/>
            </a:r>
            <a:endParaRPr b="1" sz="1100">
              <a:solidFill>
                <a:srgbClr val="3C78D8"/>
              </a:solidFill>
              <a:latin typeface="IBM Plex Sans"/>
              <a:ea typeface="IBM Plex Sans"/>
              <a:cs typeface="IBM Plex Sans"/>
              <a:sym typeface="IBM Plex Sans"/>
            </a:endParaRPr>
          </a:p>
          <a:p>
            <a:pPr indent="0" lvl="0" marL="114300" marR="95096" rtl="0" algn="l">
              <a:spcBef>
                <a:spcPts val="0"/>
              </a:spcBef>
              <a:spcAft>
                <a:spcPts val="0"/>
              </a:spcAft>
              <a:buNone/>
            </a:pPr>
            <a:r>
              <a:rPr b="1" lang="en" sz="900">
                <a:solidFill>
                  <a:schemeClr val="dk1"/>
                </a:solidFill>
                <a:latin typeface="IBM Plex Sans"/>
                <a:ea typeface="IBM Plex Sans"/>
                <a:cs typeface="IBM Plex Sans"/>
                <a:sym typeface="IBM Plex Sans"/>
              </a:rPr>
              <a:t>To understand a subject better: </a:t>
            </a:r>
            <a:r>
              <a:rPr lang="en" sz="900">
                <a:solidFill>
                  <a:schemeClr val="dk1"/>
                </a:solidFill>
                <a:latin typeface="IBM Plex Sans Light"/>
                <a:ea typeface="IBM Plex Sans Light"/>
                <a:cs typeface="IBM Plex Sans Light"/>
                <a:sym typeface="IBM Plex Sans Light"/>
              </a:rPr>
              <a:t> A team may require to build better understanding on a particular subject because of limited internal expertise or previous research. </a:t>
            </a:r>
            <a:endParaRPr b="1" sz="900">
              <a:solidFill>
                <a:srgbClr val="3C78D8"/>
              </a:solidFill>
              <a:latin typeface="IBM Plex Sans"/>
              <a:ea typeface="IBM Plex Sans"/>
              <a:cs typeface="IBM Plex Sans"/>
              <a:sym typeface="IBM Plex Sans"/>
            </a:endParaRPr>
          </a:p>
          <a:p>
            <a:pPr indent="0" lvl="0" marL="114300" marR="95096" rtl="0" algn="l">
              <a:spcBef>
                <a:spcPts val="0"/>
              </a:spcBef>
              <a:spcAft>
                <a:spcPts val="0"/>
              </a:spcAft>
              <a:buNone/>
            </a:pPr>
            <a:r>
              <a:t/>
            </a:r>
            <a:endParaRPr b="1" sz="900">
              <a:solidFill>
                <a:srgbClr val="3C78D8"/>
              </a:solidFill>
              <a:latin typeface="IBM Plex Sans"/>
              <a:ea typeface="IBM Plex Sans"/>
              <a:cs typeface="IBM Plex Sans"/>
              <a:sym typeface="IBM Plex Sans"/>
            </a:endParaRPr>
          </a:p>
          <a:p>
            <a:pPr indent="0" lvl="0" marL="114300" marR="95096" rtl="0" algn="l">
              <a:spcBef>
                <a:spcPts val="0"/>
              </a:spcBef>
              <a:spcAft>
                <a:spcPts val="0"/>
              </a:spcAft>
              <a:buNone/>
            </a:pPr>
            <a:r>
              <a:rPr b="1" lang="en" sz="900">
                <a:solidFill>
                  <a:schemeClr val="dk1"/>
                </a:solidFill>
                <a:latin typeface="IBM Plex Sans"/>
                <a:ea typeface="IBM Plex Sans"/>
                <a:cs typeface="IBM Plex Sans"/>
                <a:sym typeface="IBM Plex Sans"/>
              </a:rPr>
              <a:t>To understand competition and other similar solutions:</a:t>
            </a:r>
            <a:r>
              <a:rPr lang="en" sz="900">
                <a:solidFill>
                  <a:schemeClr val="dk1"/>
                </a:solidFill>
                <a:latin typeface="IBM Plex Sans Light"/>
                <a:ea typeface="IBM Plex Sans Light"/>
                <a:cs typeface="IBM Plex Sans Light"/>
                <a:sym typeface="IBM Plex Sans Light"/>
              </a:rPr>
              <a:t> Mapping existing solutions and competitors is useful to understand what’s working and what’s not, trends and decisions.</a:t>
            </a:r>
            <a:endParaRPr sz="900">
              <a:solidFill>
                <a:schemeClr val="dk1"/>
              </a:solidFill>
              <a:latin typeface="IBM Plex Sans Light"/>
              <a:ea typeface="IBM Plex Sans Light"/>
              <a:cs typeface="IBM Plex Sans Light"/>
              <a:sym typeface="IBM Plex Sans Light"/>
            </a:endParaRPr>
          </a:p>
          <a:p>
            <a:pPr indent="0" lvl="0" marL="114300" marR="95096" rtl="0" algn="l">
              <a:spcBef>
                <a:spcPts val="0"/>
              </a:spcBef>
              <a:spcAft>
                <a:spcPts val="0"/>
              </a:spcAft>
              <a:buNone/>
            </a:pPr>
            <a:r>
              <a:t/>
            </a:r>
            <a:endParaRPr b="1" sz="900">
              <a:solidFill>
                <a:srgbClr val="3C78D8"/>
              </a:solidFill>
              <a:latin typeface="IBM Plex Sans"/>
              <a:ea typeface="IBM Plex Sans"/>
              <a:cs typeface="IBM Plex Sans"/>
              <a:sym typeface="IBM Plex Sans"/>
            </a:endParaRPr>
          </a:p>
          <a:p>
            <a:pPr indent="0" lvl="0" marL="114300" marR="95096" rtl="0" algn="l">
              <a:spcBef>
                <a:spcPts val="0"/>
              </a:spcBef>
              <a:spcAft>
                <a:spcPts val="0"/>
              </a:spcAft>
              <a:buNone/>
            </a:pPr>
            <a:r>
              <a:rPr b="1" lang="en" sz="900">
                <a:solidFill>
                  <a:schemeClr val="dk1"/>
                </a:solidFill>
                <a:latin typeface="IBM Plex Sans"/>
                <a:ea typeface="IBM Plex Sans"/>
                <a:cs typeface="IBM Plex Sans"/>
                <a:sym typeface="IBM Plex Sans"/>
              </a:rPr>
              <a:t>To map trends :</a:t>
            </a:r>
            <a:r>
              <a:rPr lang="en" sz="900">
                <a:solidFill>
                  <a:schemeClr val="dk1"/>
                </a:solidFill>
                <a:latin typeface="IBM Plex Sans Light"/>
                <a:ea typeface="IBM Plex Sans Light"/>
                <a:cs typeface="IBM Plex Sans Light"/>
                <a:sym typeface="IBM Plex Sans Light"/>
              </a:rPr>
              <a:t> Secondary research can help map specific to company trends and broader political, economic, social, cultural,  technological, environmental and legal trends that may be influential.</a:t>
            </a:r>
            <a:endParaRPr sz="900">
              <a:solidFill>
                <a:schemeClr val="dk1"/>
              </a:solidFill>
              <a:latin typeface="IBM Plex Sans Light"/>
              <a:ea typeface="IBM Plex Sans Light"/>
              <a:cs typeface="IBM Plex Sans Light"/>
              <a:sym typeface="IBM Plex Sans Light"/>
            </a:endParaRPr>
          </a:p>
          <a:p>
            <a:pPr indent="0" lvl="0" marL="0" marR="95096" rtl="0" algn="l">
              <a:spcBef>
                <a:spcPts val="0"/>
              </a:spcBef>
              <a:spcAft>
                <a:spcPts val="0"/>
              </a:spcAft>
              <a:buNone/>
            </a:pPr>
            <a:r>
              <a:t/>
            </a:r>
            <a:endParaRPr sz="900">
              <a:solidFill>
                <a:srgbClr val="3C78D8"/>
              </a:solidFill>
              <a:latin typeface="IBM Plex Sans"/>
              <a:ea typeface="IBM Plex Sans"/>
              <a:cs typeface="IBM Plex Sans"/>
              <a:sym typeface="IBM Plex Sans"/>
            </a:endParaRPr>
          </a:p>
          <a:p>
            <a:pPr indent="0" lvl="0" marL="114300" marR="95096" rtl="0" algn="l">
              <a:spcBef>
                <a:spcPts val="0"/>
              </a:spcBef>
              <a:spcAft>
                <a:spcPts val="0"/>
              </a:spcAft>
              <a:buNone/>
            </a:pPr>
            <a:r>
              <a:rPr b="1" lang="en" sz="900">
                <a:solidFill>
                  <a:schemeClr val="dk1"/>
                </a:solidFill>
                <a:latin typeface="IBM Plex Sans"/>
                <a:ea typeface="IBM Plex Sans"/>
                <a:cs typeface="IBM Plex Sans"/>
                <a:sym typeface="IBM Plex Sans"/>
              </a:rPr>
              <a:t>To prepare for ‘Primary Research’:</a:t>
            </a:r>
            <a:r>
              <a:rPr lang="en" sz="900">
                <a:solidFill>
                  <a:schemeClr val="dk1"/>
                </a:solidFill>
                <a:latin typeface="IBM Plex Sans Light"/>
                <a:ea typeface="IBM Plex Sans Light"/>
                <a:cs typeface="IBM Plex Sans Light"/>
                <a:sym typeface="IBM Plex Sans Light"/>
              </a:rPr>
              <a:t> Secondary research helps one be more informed and prepare better for primary research if done before. It can also continue in parallel if teams feel that there is value in doing so.</a:t>
            </a:r>
            <a:endParaRPr sz="900">
              <a:solidFill>
                <a:srgbClr val="3C78D8"/>
              </a:solidFill>
              <a:latin typeface="IBM Plex Sans"/>
              <a:ea typeface="IBM Plex Sans"/>
              <a:cs typeface="IBM Plex Sans"/>
              <a:sym typeface="IBM Plex Sans"/>
            </a:endParaRPr>
          </a:p>
        </p:txBody>
      </p:sp>
      <p:sp>
        <p:nvSpPr>
          <p:cNvPr id="84" name="Google Shape;84;p13"/>
          <p:cNvSpPr txBox="1"/>
          <p:nvPr/>
        </p:nvSpPr>
        <p:spPr>
          <a:xfrm>
            <a:off x="8325228" y="2309950"/>
            <a:ext cx="834300" cy="54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100">
                <a:solidFill>
                  <a:srgbClr val="3C78D8"/>
                </a:solidFill>
                <a:latin typeface="IBM Plex Sans"/>
                <a:ea typeface="IBM Plex Sans"/>
                <a:cs typeface="IBM Plex Sans"/>
                <a:sym typeface="IBM Plex Sans"/>
              </a:rPr>
              <a:t>Social Media</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85" name="Google Shape;85;p13"/>
          <p:cNvSpPr/>
          <p:nvPr/>
        </p:nvSpPr>
        <p:spPr>
          <a:xfrm>
            <a:off x="8325219" y="1451572"/>
            <a:ext cx="834300" cy="836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6" name="Google Shape;86;p13"/>
          <p:cNvPicPr preferRelativeResize="0"/>
          <p:nvPr/>
        </p:nvPicPr>
        <p:blipFill>
          <a:blip r:embed="rId7">
            <a:alphaModFix/>
          </a:blip>
          <a:stretch>
            <a:fillRect/>
          </a:stretch>
        </p:blipFill>
        <p:spPr>
          <a:xfrm>
            <a:off x="8482853" y="1609922"/>
            <a:ext cx="546912" cy="546900"/>
          </a:xfrm>
          <a:prstGeom prst="rect">
            <a:avLst/>
          </a:prstGeom>
          <a:noFill/>
          <a:ln>
            <a:noFill/>
          </a:ln>
        </p:spPr>
      </p:pic>
      <p:sp>
        <p:nvSpPr>
          <p:cNvPr id="87" name="Google Shape;87;p13"/>
          <p:cNvSpPr txBox="1"/>
          <p:nvPr/>
        </p:nvSpPr>
        <p:spPr>
          <a:xfrm>
            <a:off x="4466025" y="6245204"/>
            <a:ext cx="2435400" cy="7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3C78D8"/>
                </a:solidFill>
                <a:latin typeface="IBM Plex Sans"/>
                <a:ea typeface="IBM Plex Sans"/>
                <a:cs typeface="IBM Plex Sans"/>
                <a:sym typeface="IBM Plex Sans"/>
              </a:rPr>
              <a:t>Research with Experts </a:t>
            </a:r>
            <a:endParaRPr sz="10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rPr lang="en" sz="900">
                <a:solidFill>
                  <a:schemeClr val="dk1"/>
                </a:solidFill>
                <a:latin typeface="IBM Plex Sans Light"/>
                <a:ea typeface="IBM Plex Sans Light"/>
                <a:cs typeface="IBM Plex Sans Light"/>
                <a:sym typeface="IBM Plex Sans Light"/>
              </a:rPr>
              <a:t>Expert interactions can done in person, via email, chat, online meeting - depending on availability and convenience. </a:t>
            </a:r>
            <a:endParaRPr b="1" sz="1100">
              <a:solidFill>
                <a:srgbClr val="3C78D8"/>
              </a:solidFill>
              <a:latin typeface="IBM Plex Sans"/>
              <a:ea typeface="IBM Plex Sans"/>
              <a:cs typeface="IBM Plex Sans"/>
              <a:sym typeface="IBM Plex Sans"/>
            </a:endParaRPr>
          </a:p>
          <a:p>
            <a:pPr indent="0" lvl="0" marL="0" rtl="0" algn="l">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p:txBody>
      </p:sp>
      <p:sp>
        <p:nvSpPr>
          <p:cNvPr id="88" name="Google Shape;88;p13"/>
          <p:cNvSpPr/>
          <p:nvPr/>
        </p:nvSpPr>
        <p:spPr>
          <a:xfrm>
            <a:off x="4034738" y="6366469"/>
            <a:ext cx="378600" cy="365700"/>
          </a:xfrm>
          <a:prstGeom prst="ellipse">
            <a:avLst/>
          </a:prstGeom>
          <a:solidFill>
            <a:srgbClr val="3C78D8"/>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rgbClr val="FFFFFF"/>
                </a:solidFill>
                <a:latin typeface="IBM Plex Sans"/>
                <a:ea typeface="IBM Plex Sans"/>
                <a:cs typeface="IBM Plex Sans"/>
                <a:sym typeface="IBM Plex Sans"/>
              </a:rPr>
              <a:t>*</a:t>
            </a:r>
            <a:endParaRPr b="1" sz="1000">
              <a:solidFill>
                <a:srgbClr val="FFFFFF"/>
              </a:solidFill>
              <a:latin typeface="IBM Plex Sans"/>
              <a:ea typeface="IBM Plex Sans"/>
              <a:cs typeface="IBM Plex Sans"/>
              <a:sym typeface="IBM Plex Sans"/>
            </a:endParaRPr>
          </a:p>
        </p:txBody>
      </p:sp>
      <p:grpSp>
        <p:nvGrpSpPr>
          <p:cNvPr id="89" name="Google Shape;89;p13"/>
          <p:cNvGrpSpPr/>
          <p:nvPr/>
        </p:nvGrpSpPr>
        <p:grpSpPr>
          <a:xfrm>
            <a:off x="0" y="7094781"/>
            <a:ext cx="10692000" cy="465069"/>
            <a:chOff x="0" y="7094781"/>
            <a:chExt cx="10692000" cy="465069"/>
          </a:xfrm>
        </p:grpSpPr>
        <p:sp>
          <p:nvSpPr>
            <p:cNvPr id="90" name="Google Shape;90;p13"/>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FINANCIAL INNOVATION LAB</a:t>
              </a:r>
              <a:r>
                <a:rPr b="1" lang="en" sz="600">
                  <a:solidFill>
                    <a:srgbClr val="3C78D8"/>
                  </a:solidFill>
                  <a:latin typeface="IBM Plex Sans"/>
                  <a:ea typeface="IBM Plex Sans"/>
                  <a:cs typeface="IBM Plex Sans"/>
                  <a:sym typeface="IBM Plex Sans"/>
                </a:rPr>
                <a:t> | BOOTCAMP ONE </a:t>
              </a:r>
              <a:endParaRPr b="1" sz="600">
                <a:solidFill>
                  <a:srgbClr val="3C78D8"/>
                </a:solidFill>
                <a:latin typeface="IBM Plex Sans"/>
                <a:ea typeface="IBM Plex Sans"/>
                <a:cs typeface="IBM Plex Sans"/>
                <a:sym typeface="IBM Plex Sans"/>
              </a:endParaRPr>
            </a:p>
          </p:txBody>
        </p:sp>
        <p:grpSp>
          <p:nvGrpSpPr>
            <p:cNvPr id="92" name="Google Shape;92;p13"/>
            <p:cNvGrpSpPr/>
            <p:nvPr/>
          </p:nvGrpSpPr>
          <p:grpSpPr>
            <a:xfrm>
              <a:off x="7712143" y="7094781"/>
              <a:ext cx="2412328" cy="430321"/>
              <a:chOff x="5831433" y="6857683"/>
              <a:chExt cx="4631966" cy="815774"/>
            </a:xfrm>
          </p:grpSpPr>
          <p:pic>
            <p:nvPicPr>
              <p:cNvPr id="93" name="Google Shape;93;p13"/>
              <p:cNvPicPr preferRelativeResize="0"/>
              <p:nvPr/>
            </p:nvPicPr>
            <p:blipFill>
              <a:blip r:embed="rId8">
                <a:alphaModFix/>
              </a:blip>
              <a:stretch>
                <a:fillRect/>
              </a:stretch>
            </p:blipFill>
            <p:spPr>
              <a:xfrm>
                <a:off x="9513825" y="6857683"/>
                <a:ext cx="949574" cy="815774"/>
              </a:xfrm>
              <a:prstGeom prst="rect">
                <a:avLst/>
              </a:prstGeom>
              <a:noFill/>
              <a:ln>
                <a:noFill/>
              </a:ln>
            </p:spPr>
          </p:pic>
          <p:pic>
            <p:nvPicPr>
              <p:cNvPr id="94" name="Google Shape;94;p13"/>
              <p:cNvPicPr preferRelativeResize="0"/>
              <p:nvPr/>
            </p:nvPicPr>
            <p:blipFill>
              <a:blip r:embed="rId9">
                <a:alphaModFix/>
              </a:blip>
              <a:stretch>
                <a:fillRect/>
              </a:stretch>
            </p:blipFill>
            <p:spPr>
              <a:xfrm>
                <a:off x="5831433" y="7117645"/>
                <a:ext cx="1933325" cy="446407"/>
              </a:xfrm>
              <a:prstGeom prst="rect">
                <a:avLst/>
              </a:prstGeom>
              <a:noFill/>
              <a:ln>
                <a:noFill/>
              </a:ln>
            </p:spPr>
          </p:pic>
          <p:pic>
            <p:nvPicPr>
              <p:cNvPr id="95" name="Google Shape;95;p13"/>
              <p:cNvPicPr preferRelativeResize="0"/>
              <p:nvPr/>
            </p:nvPicPr>
            <p:blipFill rotWithShape="1">
              <a:blip r:embed="rId10">
                <a:alphaModFix/>
              </a:blip>
              <a:srcRect b="23935" l="18913" r="10250" t="28704"/>
              <a:stretch/>
            </p:blipFill>
            <p:spPr>
              <a:xfrm>
                <a:off x="8144179" y="7097827"/>
                <a:ext cx="990224" cy="393901"/>
              </a:xfrm>
              <a:prstGeom prst="rect">
                <a:avLst/>
              </a:prstGeom>
              <a:noFill/>
              <a:ln>
                <a:noFill/>
              </a:ln>
            </p:spPr>
          </p:pic>
        </p:grpSp>
      </p:grpSp>
      <p:sp>
        <p:nvSpPr>
          <p:cNvPr id="96" name="Google Shape;96;p13"/>
          <p:cNvSpPr/>
          <p:nvPr/>
        </p:nvSpPr>
        <p:spPr>
          <a:xfrm>
            <a:off x="0" y="-300"/>
            <a:ext cx="137100" cy="75600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4"/>
          <p:cNvSpPr txBox="1"/>
          <p:nvPr>
            <p:ph type="title"/>
          </p:nvPr>
        </p:nvSpPr>
        <p:spPr>
          <a:xfrm>
            <a:off x="473449" y="269319"/>
            <a:ext cx="5050800" cy="7002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1000">
                <a:latin typeface="IBM Plex Sans"/>
                <a:ea typeface="IBM Plex Sans"/>
                <a:cs typeface="IBM Plex Sans"/>
                <a:sym typeface="IBM Plex Sans"/>
              </a:rPr>
              <a:t>RESEARCH TOOLS</a:t>
            </a:r>
            <a:endParaRPr sz="1000">
              <a:latin typeface="IBM Plex Sans"/>
              <a:ea typeface="IBM Plex Sans"/>
              <a:cs typeface="IBM Plex Sans"/>
              <a:sym typeface="IBM Plex Sans"/>
            </a:endParaRPr>
          </a:p>
          <a:p>
            <a:pPr indent="0" lvl="0" marL="0" rtl="0" algn="l">
              <a:spcBef>
                <a:spcPts val="0"/>
              </a:spcBef>
              <a:spcAft>
                <a:spcPts val="0"/>
              </a:spcAft>
              <a:buNone/>
            </a:pPr>
            <a:r>
              <a:rPr b="1" lang="en" sz="1800">
                <a:solidFill>
                  <a:srgbClr val="3C78D8"/>
                </a:solidFill>
                <a:latin typeface="IBM Plex Sans"/>
                <a:ea typeface="IBM Plex Sans"/>
                <a:cs typeface="IBM Plex Sans"/>
                <a:sym typeface="IBM Plex Sans"/>
              </a:rPr>
              <a:t>HOW TO USE?</a:t>
            </a:r>
            <a:endParaRPr b="1" sz="1800">
              <a:solidFill>
                <a:srgbClr val="3C78D8"/>
              </a:solidFill>
              <a:latin typeface="IBM Plex Sans"/>
              <a:ea typeface="IBM Plex Sans"/>
              <a:cs typeface="IBM Plex Sans"/>
              <a:sym typeface="IBM Plex Sans"/>
            </a:endParaRPr>
          </a:p>
        </p:txBody>
      </p:sp>
      <p:sp>
        <p:nvSpPr>
          <p:cNvPr id="102" name="Google Shape;102;p14"/>
          <p:cNvSpPr txBox="1"/>
          <p:nvPr/>
        </p:nvSpPr>
        <p:spPr>
          <a:xfrm>
            <a:off x="514945" y="899950"/>
            <a:ext cx="4754700" cy="3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C78D8"/>
                </a:solidFill>
                <a:latin typeface="IBM Plex Sans"/>
                <a:ea typeface="IBM Plex Sans"/>
                <a:cs typeface="IBM Plex Sans"/>
                <a:sym typeface="IBM Plex Sans"/>
              </a:rPr>
              <a:t>Category 2:</a:t>
            </a:r>
            <a:r>
              <a:rPr b="1" lang="en">
                <a:latin typeface="IBM Plex Sans"/>
                <a:ea typeface="IBM Plex Sans"/>
                <a:cs typeface="IBM Plex Sans"/>
                <a:sym typeface="IBM Plex Sans"/>
              </a:rPr>
              <a:t> Primary Research </a:t>
            </a:r>
            <a:endParaRPr/>
          </a:p>
        </p:txBody>
      </p:sp>
      <p:sp>
        <p:nvSpPr>
          <p:cNvPr id="103" name="Google Shape;103;p14"/>
          <p:cNvSpPr txBox="1"/>
          <p:nvPr/>
        </p:nvSpPr>
        <p:spPr>
          <a:xfrm>
            <a:off x="996102" y="5824397"/>
            <a:ext cx="4315800" cy="6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3C78D8"/>
                </a:solidFill>
                <a:latin typeface="IBM Plex Sans"/>
                <a:ea typeface="IBM Plex Sans"/>
                <a:cs typeface="IBM Plex Sans"/>
                <a:sym typeface="IBM Plex Sans"/>
              </a:rPr>
              <a:t>Research Material</a:t>
            </a:r>
            <a:endParaRPr b="1" sz="1100">
              <a:solidFill>
                <a:srgbClr val="3C78D8"/>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rPr b="1" lang="en" sz="900">
                <a:latin typeface="IBM Plex Sans"/>
                <a:ea typeface="IBM Plex Sans"/>
                <a:cs typeface="IBM Plex Sans"/>
                <a:sym typeface="IBM Plex Sans"/>
              </a:rPr>
              <a:t>Create:</a:t>
            </a:r>
            <a:r>
              <a:rPr lang="en" sz="900">
                <a:latin typeface="IBM Plex Sans"/>
                <a:ea typeface="IBM Plex Sans"/>
                <a:cs typeface="IBM Plex Sans"/>
                <a:sym typeface="IBM Plex Sans"/>
              </a:rPr>
              <a:t> Research guides for the chosen tools. These guides will have the questions, flow of the activity (how much time, steps etc.)</a:t>
            </a:r>
            <a:endParaRPr b="1" sz="1200">
              <a:solidFill>
                <a:srgbClr val="FF0000"/>
              </a:solidFill>
              <a:latin typeface="IBM Plex Sans"/>
              <a:ea typeface="IBM Plex Sans"/>
              <a:cs typeface="IBM Plex Sans"/>
              <a:sym typeface="IBM Plex Sans"/>
            </a:endParaRPr>
          </a:p>
        </p:txBody>
      </p:sp>
      <p:sp>
        <p:nvSpPr>
          <p:cNvPr id="104" name="Google Shape;104;p14"/>
          <p:cNvSpPr txBox="1"/>
          <p:nvPr/>
        </p:nvSpPr>
        <p:spPr>
          <a:xfrm>
            <a:off x="999750" y="5184885"/>
            <a:ext cx="4315800" cy="6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3C78D8"/>
                </a:solidFill>
                <a:latin typeface="IBM Plex Sans"/>
                <a:ea typeface="IBM Plex Sans"/>
                <a:cs typeface="IBM Plex Sans"/>
                <a:sym typeface="IBM Plex Sans"/>
              </a:rPr>
              <a:t>Scope &amp; Tools</a:t>
            </a:r>
            <a:endParaRPr b="1" sz="1100">
              <a:solidFill>
                <a:srgbClr val="3C78D8"/>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rPr b="1" lang="en" sz="900">
                <a:latin typeface="IBM Plex Sans"/>
                <a:ea typeface="IBM Plex Sans"/>
                <a:cs typeface="IBM Plex Sans"/>
                <a:sym typeface="IBM Plex Sans"/>
              </a:rPr>
              <a:t>Plan:</a:t>
            </a:r>
            <a:r>
              <a:rPr lang="en" sz="900">
                <a:latin typeface="IBM Plex Sans"/>
                <a:ea typeface="IBM Plex Sans"/>
                <a:cs typeface="IBM Plex Sans"/>
                <a:sym typeface="IBM Plex Sans"/>
              </a:rPr>
              <a:t> The tools, themes, and key questions that need to be addressed by the user research. </a:t>
            </a:r>
            <a:endParaRPr b="1" sz="1200">
              <a:solidFill>
                <a:srgbClr val="FF0000"/>
              </a:solidFill>
              <a:latin typeface="IBM Plex Sans"/>
              <a:ea typeface="IBM Plex Sans"/>
              <a:cs typeface="IBM Plex Sans"/>
              <a:sym typeface="IBM Plex Sans"/>
            </a:endParaRPr>
          </a:p>
        </p:txBody>
      </p:sp>
      <p:sp>
        <p:nvSpPr>
          <p:cNvPr id="105" name="Google Shape;105;p14"/>
          <p:cNvSpPr/>
          <p:nvPr/>
        </p:nvSpPr>
        <p:spPr>
          <a:xfrm>
            <a:off x="595657" y="5950600"/>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2</a:t>
            </a:r>
            <a:endParaRPr b="1" sz="1000">
              <a:latin typeface="IBM Plex Sans"/>
              <a:ea typeface="IBM Plex Sans"/>
              <a:cs typeface="IBM Plex Sans"/>
              <a:sym typeface="IBM Plex Sans"/>
            </a:endParaRPr>
          </a:p>
        </p:txBody>
      </p:sp>
      <p:sp>
        <p:nvSpPr>
          <p:cNvPr id="106" name="Google Shape;106;p14"/>
          <p:cNvSpPr/>
          <p:nvPr/>
        </p:nvSpPr>
        <p:spPr>
          <a:xfrm>
            <a:off x="609968" y="5339385"/>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1</a:t>
            </a:r>
            <a:endParaRPr b="1" sz="1000">
              <a:latin typeface="IBM Plex Sans"/>
              <a:ea typeface="IBM Plex Sans"/>
              <a:cs typeface="IBM Plex Sans"/>
              <a:sym typeface="IBM Plex Sans"/>
            </a:endParaRPr>
          </a:p>
        </p:txBody>
      </p:sp>
      <p:sp>
        <p:nvSpPr>
          <p:cNvPr id="107" name="Google Shape;107;p14"/>
          <p:cNvSpPr/>
          <p:nvPr/>
        </p:nvSpPr>
        <p:spPr>
          <a:xfrm>
            <a:off x="0" y="-75"/>
            <a:ext cx="10692000" cy="7560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p:txBody>
      </p:sp>
      <p:sp>
        <p:nvSpPr>
          <p:cNvPr id="108" name="Google Shape;108;p14"/>
          <p:cNvSpPr txBox="1"/>
          <p:nvPr>
            <p:ph type="title"/>
          </p:nvPr>
        </p:nvSpPr>
        <p:spPr>
          <a:xfrm>
            <a:off x="7961400" y="181675"/>
            <a:ext cx="2730600" cy="517200"/>
          </a:xfrm>
          <a:prstGeom prst="rect">
            <a:avLst/>
          </a:prstGeom>
          <a:solidFill>
            <a:srgbClr val="FFFFFF"/>
          </a:solidFill>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900">
                <a:solidFill>
                  <a:srgbClr val="3C78D8"/>
                </a:solidFill>
                <a:latin typeface="IBM Plex Sans"/>
                <a:ea typeface="IBM Plex Sans"/>
                <a:cs typeface="IBM Plex Sans"/>
                <a:sym typeface="IBM Plex Sans"/>
              </a:rPr>
              <a:t>HCD EXERCISE | DISCOVERY </a:t>
            </a:r>
            <a:endParaRPr b="1" sz="900">
              <a:solidFill>
                <a:srgbClr val="3C78D8"/>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rPr b="1" lang="en" sz="1100">
                <a:latin typeface="IBM Plex Sans"/>
                <a:ea typeface="IBM Plex Sans"/>
                <a:cs typeface="IBM Plex Sans"/>
                <a:sym typeface="IBM Plex Sans"/>
              </a:rPr>
              <a:t>PLAN &amp; PREPARE FOR DISCOVERY</a:t>
            </a:r>
            <a:endParaRPr sz="1100"/>
          </a:p>
        </p:txBody>
      </p:sp>
      <p:sp>
        <p:nvSpPr>
          <p:cNvPr id="109" name="Google Shape;109;p14"/>
          <p:cNvSpPr txBox="1"/>
          <p:nvPr/>
        </p:nvSpPr>
        <p:spPr>
          <a:xfrm>
            <a:off x="2306102" y="2558957"/>
            <a:ext cx="1080600" cy="54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Focus </a:t>
            </a:r>
            <a:endParaRPr b="1" sz="1100">
              <a:solidFill>
                <a:srgbClr val="3C78D8"/>
              </a:solidFill>
              <a:latin typeface="IBM Plex Sans"/>
              <a:ea typeface="IBM Plex Sans"/>
              <a:cs typeface="IBM Plex Sans"/>
              <a:sym typeface="IBM Plex Sans"/>
            </a:endParaRPr>
          </a:p>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Groups</a:t>
            </a:r>
            <a:endParaRPr b="1" sz="1100">
              <a:solidFill>
                <a:srgbClr val="3C78D8"/>
              </a:solidFill>
              <a:latin typeface="IBM Plex Sans"/>
              <a:ea typeface="IBM Plex Sans"/>
              <a:cs typeface="IBM Plex Sans"/>
              <a:sym typeface="IBM Plex Sans"/>
            </a:endParaRPr>
          </a:p>
          <a:p>
            <a:pPr indent="0" lvl="0" marL="0" rtl="0" algn="ctr">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110" name="Google Shape;110;p14"/>
          <p:cNvSpPr txBox="1"/>
          <p:nvPr/>
        </p:nvSpPr>
        <p:spPr>
          <a:xfrm>
            <a:off x="1434373" y="2545008"/>
            <a:ext cx="919800" cy="48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100">
                <a:solidFill>
                  <a:srgbClr val="3C78D8"/>
                </a:solidFill>
                <a:latin typeface="IBM Plex Sans"/>
                <a:ea typeface="IBM Plex Sans"/>
                <a:cs typeface="IBM Plex Sans"/>
                <a:sym typeface="IBM Plex Sans"/>
              </a:rPr>
              <a:t>Interviews</a:t>
            </a:r>
            <a:endParaRPr sz="10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t/>
            </a:r>
            <a:endParaRPr sz="1000">
              <a:solidFill>
                <a:schemeClr val="dk1"/>
              </a:solidFill>
              <a:latin typeface="IBM Plex Sans Light"/>
              <a:ea typeface="IBM Plex Sans Light"/>
              <a:cs typeface="IBM Plex Sans Light"/>
              <a:sym typeface="IBM Plex Sans Light"/>
            </a:endParaRPr>
          </a:p>
        </p:txBody>
      </p:sp>
      <p:sp>
        <p:nvSpPr>
          <p:cNvPr id="111" name="Google Shape;111;p14"/>
          <p:cNvSpPr/>
          <p:nvPr/>
        </p:nvSpPr>
        <p:spPr>
          <a:xfrm>
            <a:off x="1480472" y="1714456"/>
            <a:ext cx="834300" cy="836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p:nvPr/>
        </p:nvSpPr>
        <p:spPr>
          <a:xfrm>
            <a:off x="2437494" y="1714452"/>
            <a:ext cx="834300" cy="836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txBox="1"/>
          <p:nvPr/>
        </p:nvSpPr>
        <p:spPr>
          <a:xfrm>
            <a:off x="572328" y="1904847"/>
            <a:ext cx="1229100" cy="7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C78D8"/>
                </a:solidFill>
                <a:latin typeface="IBM Plex Sans"/>
                <a:ea typeface="IBM Plex Sans"/>
                <a:cs typeface="IBM Plex Sans"/>
                <a:sym typeface="IBM Plex Sans"/>
              </a:rPr>
              <a:t>Tools</a:t>
            </a:r>
            <a:r>
              <a:rPr b="1" lang="en" sz="1100">
                <a:solidFill>
                  <a:schemeClr val="dk1"/>
                </a:solidFill>
                <a:latin typeface="IBM Plex Sans"/>
                <a:ea typeface="IBM Plex Sans"/>
                <a:cs typeface="IBM Plex Sans"/>
                <a:sym typeface="IBM Plex Sans"/>
              </a:rPr>
              <a:t> </a:t>
            </a:r>
            <a:br>
              <a:rPr b="1" lang="en" sz="1100">
                <a:solidFill>
                  <a:schemeClr val="dk1"/>
                </a:solidFill>
                <a:latin typeface="IBM Plex Sans"/>
                <a:ea typeface="IBM Plex Sans"/>
                <a:cs typeface="IBM Plex Sans"/>
                <a:sym typeface="IBM Plex Sans"/>
              </a:rPr>
            </a:br>
            <a:endParaRPr sz="900"/>
          </a:p>
        </p:txBody>
      </p:sp>
      <p:sp>
        <p:nvSpPr>
          <p:cNvPr id="114" name="Google Shape;114;p14"/>
          <p:cNvSpPr txBox="1"/>
          <p:nvPr/>
        </p:nvSpPr>
        <p:spPr>
          <a:xfrm>
            <a:off x="4146218" y="2545007"/>
            <a:ext cx="1229100" cy="54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Research Probes</a:t>
            </a:r>
            <a:endParaRPr b="1" sz="1100">
              <a:solidFill>
                <a:srgbClr val="3C78D8"/>
              </a:solidFill>
              <a:latin typeface="IBM Plex Sans"/>
              <a:ea typeface="IBM Plex Sans"/>
              <a:cs typeface="IBM Plex Sans"/>
              <a:sym typeface="IBM Plex Sans"/>
            </a:endParaRPr>
          </a:p>
          <a:p>
            <a:pPr indent="0" lvl="0" marL="0" rtl="0" algn="ctr">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115" name="Google Shape;115;p14"/>
          <p:cNvSpPr/>
          <p:nvPr/>
        </p:nvSpPr>
        <p:spPr>
          <a:xfrm>
            <a:off x="4356442" y="1700503"/>
            <a:ext cx="834300" cy="836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p:nvPr/>
        </p:nvSpPr>
        <p:spPr>
          <a:xfrm>
            <a:off x="626800" y="3144505"/>
            <a:ext cx="4707600" cy="20010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114300" marR="95096" rtl="0" algn="l">
              <a:spcBef>
                <a:spcPts val="0"/>
              </a:spcBef>
              <a:spcAft>
                <a:spcPts val="0"/>
              </a:spcAft>
              <a:buNone/>
            </a:pPr>
            <a:r>
              <a:rPr b="1" lang="en" sz="1100">
                <a:solidFill>
                  <a:srgbClr val="3C78D8"/>
                </a:solidFill>
                <a:latin typeface="IBM Plex Sans"/>
                <a:ea typeface="IBM Plex Sans"/>
                <a:cs typeface="IBM Plex Sans"/>
                <a:sym typeface="IBM Plex Sans"/>
              </a:rPr>
              <a:t>User Research Tools</a:t>
            </a:r>
            <a:endParaRPr b="1" sz="1100">
              <a:solidFill>
                <a:srgbClr val="3C78D8"/>
              </a:solidFill>
              <a:latin typeface="IBM Plex Sans"/>
              <a:ea typeface="IBM Plex Sans"/>
              <a:cs typeface="IBM Plex Sans"/>
              <a:sym typeface="IBM Plex Sans"/>
            </a:endParaRPr>
          </a:p>
          <a:p>
            <a:pPr indent="0" lvl="0" marL="114300" marR="95096" rtl="0" algn="l">
              <a:spcBef>
                <a:spcPts val="0"/>
              </a:spcBef>
              <a:spcAft>
                <a:spcPts val="0"/>
              </a:spcAft>
              <a:buNone/>
            </a:pPr>
            <a:r>
              <a:t/>
            </a:r>
            <a:endParaRPr b="1" sz="1100">
              <a:solidFill>
                <a:srgbClr val="3C78D8"/>
              </a:solidFill>
              <a:latin typeface="IBM Plex Sans"/>
              <a:ea typeface="IBM Plex Sans"/>
              <a:cs typeface="IBM Plex Sans"/>
              <a:sym typeface="IBM Plex Sans"/>
            </a:endParaRPr>
          </a:p>
          <a:p>
            <a:pPr indent="0" lvl="0" marL="114300" marR="95096" rtl="0" algn="l">
              <a:spcBef>
                <a:spcPts val="0"/>
              </a:spcBef>
              <a:spcAft>
                <a:spcPts val="0"/>
              </a:spcAft>
              <a:buNone/>
            </a:pPr>
            <a:r>
              <a:rPr b="1" lang="en" sz="900">
                <a:solidFill>
                  <a:schemeClr val="dk1"/>
                </a:solidFill>
                <a:latin typeface="IBM Plex Sans"/>
                <a:ea typeface="IBM Plex Sans"/>
                <a:cs typeface="IBM Plex Sans"/>
                <a:sym typeface="IBM Plex Sans"/>
              </a:rPr>
              <a:t>Interviews: </a:t>
            </a:r>
            <a:r>
              <a:rPr lang="en" sz="900">
                <a:solidFill>
                  <a:schemeClr val="dk1"/>
                </a:solidFill>
                <a:latin typeface="IBM Plex Sans Light"/>
                <a:ea typeface="IBM Plex Sans Light"/>
                <a:cs typeface="IBM Plex Sans Light"/>
                <a:sym typeface="IBM Plex Sans Light"/>
              </a:rPr>
              <a:t> In-depth interviews with users and stakeholders that touch upon the themes identified. Design interviews are typically conversational/open ended.</a:t>
            </a:r>
            <a:endParaRPr b="1" sz="900">
              <a:solidFill>
                <a:srgbClr val="3C78D8"/>
              </a:solidFill>
              <a:latin typeface="IBM Plex Sans"/>
              <a:ea typeface="IBM Plex Sans"/>
              <a:cs typeface="IBM Plex Sans"/>
              <a:sym typeface="IBM Plex Sans"/>
            </a:endParaRPr>
          </a:p>
          <a:p>
            <a:pPr indent="0" lvl="0" marL="114300" marR="95096" rtl="0" algn="l">
              <a:spcBef>
                <a:spcPts val="0"/>
              </a:spcBef>
              <a:spcAft>
                <a:spcPts val="0"/>
              </a:spcAft>
              <a:buNone/>
            </a:pPr>
            <a:r>
              <a:t/>
            </a:r>
            <a:endParaRPr b="1" sz="900">
              <a:solidFill>
                <a:srgbClr val="3C78D8"/>
              </a:solidFill>
              <a:latin typeface="IBM Plex Sans"/>
              <a:ea typeface="IBM Plex Sans"/>
              <a:cs typeface="IBM Plex Sans"/>
              <a:sym typeface="IBM Plex Sans"/>
            </a:endParaRPr>
          </a:p>
          <a:p>
            <a:pPr indent="0" lvl="0" marL="114300" marR="95096" rtl="0" algn="l">
              <a:spcBef>
                <a:spcPts val="0"/>
              </a:spcBef>
              <a:spcAft>
                <a:spcPts val="0"/>
              </a:spcAft>
              <a:buNone/>
            </a:pPr>
            <a:r>
              <a:rPr b="1" lang="en" sz="900">
                <a:solidFill>
                  <a:schemeClr val="dk1"/>
                </a:solidFill>
                <a:latin typeface="IBM Plex Sans"/>
                <a:ea typeface="IBM Plex Sans"/>
                <a:cs typeface="IBM Plex Sans"/>
                <a:sym typeface="IBM Plex Sans"/>
              </a:rPr>
              <a:t>Focus Group:</a:t>
            </a:r>
            <a:r>
              <a:rPr lang="en" sz="900">
                <a:solidFill>
                  <a:schemeClr val="dk1"/>
                </a:solidFill>
                <a:latin typeface="IBM Plex Sans Light"/>
                <a:ea typeface="IBM Plex Sans Light"/>
                <a:cs typeface="IBM Plex Sans Light"/>
                <a:sym typeface="IBM Plex Sans Light"/>
              </a:rPr>
              <a:t> Conversations with more than one participant at a time. </a:t>
            </a:r>
            <a:endParaRPr sz="900">
              <a:solidFill>
                <a:schemeClr val="dk1"/>
              </a:solidFill>
              <a:latin typeface="IBM Plex Sans Light"/>
              <a:ea typeface="IBM Plex Sans Light"/>
              <a:cs typeface="IBM Plex Sans Light"/>
              <a:sym typeface="IBM Plex Sans Light"/>
            </a:endParaRPr>
          </a:p>
          <a:p>
            <a:pPr indent="0" lvl="0" marL="114300" marR="95096" rtl="0" algn="l">
              <a:spcBef>
                <a:spcPts val="0"/>
              </a:spcBef>
              <a:spcAft>
                <a:spcPts val="0"/>
              </a:spcAft>
              <a:buNone/>
            </a:pPr>
            <a:r>
              <a:t/>
            </a:r>
            <a:endParaRPr b="1" sz="900">
              <a:solidFill>
                <a:srgbClr val="3C78D8"/>
              </a:solidFill>
              <a:latin typeface="IBM Plex Sans"/>
              <a:ea typeface="IBM Plex Sans"/>
              <a:cs typeface="IBM Plex Sans"/>
              <a:sym typeface="IBM Plex Sans"/>
            </a:endParaRPr>
          </a:p>
          <a:p>
            <a:pPr indent="0" lvl="0" marL="114300" marR="95096" rtl="0" algn="l">
              <a:spcBef>
                <a:spcPts val="0"/>
              </a:spcBef>
              <a:spcAft>
                <a:spcPts val="0"/>
              </a:spcAft>
              <a:buNone/>
            </a:pPr>
            <a:r>
              <a:rPr b="1" lang="en" sz="900">
                <a:solidFill>
                  <a:schemeClr val="dk1"/>
                </a:solidFill>
                <a:latin typeface="IBM Plex Sans"/>
                <a:ea typeface="IBM Plex Sans"/>
                <a:cs typeface="IBM Plex Sans"/>
                <a:sym typeface="IBM Plex Sans"/>
              </a:rPr>
              <a:t>Shadowing :</a:t>
            </a:r>
            <a:r>
              <a:rPr lang="en" sz="900">
                <a:solidFill>
                  <a:schemeClr val="dk1"/>
                </a:solidFill>
                <a:latin typeface="IBM Plex Sans Light"/>
                <a:ea typeface="IBM Plex Sans Light"/>
                <a:cs typeface="IBM Plex Sans Light"/>
                <a:sym typeface="IBM Plex Sans Light"/>
              </a:rPr>
              <a:t> Observing the user go about a task or their life routines in order to gather greater perspective on their attitudes, behaviors, and on the user experience.</a:t>
            </a:r>
            <a:endParaRPr sz="900">
              <a:solidFill>
                <a:schemeClr val="dk1"/>
              </a:solidFill>
              <a:latin typeface="IBM Plex Sans Light"/>
              <a:ea typeface="IBM Plex Sans Light"/>
              <a:cs typeface="IBM Plex Sans Light"/>
              <a:sym typeface="IBM Plex Sans Light"/>
            </a:endParaRPr>
          </a:p>
          <a:p>
            <a:pPr indent="0" lvl="0" marL="114300" marR="95096" rtl="0" algn="l">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a:p>
            <a:pPr indent="0" lvl="0" marL="114300" marR="95096" rtl="0" algn="l">
              <a:spcBef>
                <a:spcPts val="0"/>
              </a:spcBef>
              <a:spcAft>
                <a:spcPts val="0"/>
              </a:spcAft>
              <a:buNone/>
            </a:pPr>
            <a:r>
              <a:rPr b="1" lang="en" sz="900">
                <a:solidFill>
                  <a:schemeClr val="dk1"/>
                </a:solidFill>
                <a:latin typeface="IBM Plex Sans"/>
                <a:ea typeface="IBM Plex Sans"/>
                <a:cs typeface="IBM Plex Sans"/>
                <a:sym typeface="IBM Plex Sans"/>
              </a:rPr>
              <a:t>Research Probes :</a:t>
            </a:r>
            <a:r>
              <a:rPr lang="en" sz="900">
                <a:solidFill>
                  <a:schemeClr val="dk1"/>
                </a:solidFill>
                <a:latin typeface="IBM Plex Sans Light"/>
                <a:ea typeface="IBM Plex Sans Light"/>
                <a:cs typeface="IBM Plex Sans Light"/>
                <a:sym typeface="IBM Plex Sans Light"/>
              </a:rPr>
              <a:t> Cue cards or scenarios that are used as part of activities in interviews and discussions. These could be verbal or visual depending on need.</a:t>
            </a:r>
            <a:endParaRPr sz="900">
              <a:solidFill>
                <a:schemeClr val="dk1"/>
              </a:solidFill>
              <a:latin typeface="IBM Plex Sans Light"/>
              <a:ea typeface="IBM Plex Sans Light"/>
              <a:cs typeface="IBM Plex Sans Light"/>
              <a:sym typeface="IBM Plex Sans Light"/>
            </a:endParaRPr>
          </a:p>
        </p:txBody>
      </p:sp>
      <p:sp>
        <p:nvSpPr>
          <p:cNvPr id="117" name="Google Shape;117;p14"/>
          <p:cNvSpPr/>
          <p:nvPr/>
        </p:nvSpPr>
        <p:spPr>
          <a:xfrm>
            <a:off x="529162" y="1294406"/>
            <a:ext cx="4707600" cy="312600"/>
          </a:xfrm>
          <a:prstGeom prst="rect">
            <a:avLst/>
          </a:prstGeom>
          <a:noFill/>
          <a:ln>
            <a:noFill/>
          </a:ln>
        </p:spPr>
        <p:txBody>
          <a:bodyPr anchorCtr="0" anchor="ctr" bIns="91425" lIns="91425" spcFirstLastPara="1" rIns="91425" wrap="square" tIns="91425">
            <a:noAutofit/>
          </a:bodyPr>
          <a:lstStyle/>
          <a:p>
            <a:pPr indent="0" lvl="0" marL="0" marR="95096" rtl="0" algn="l">
              <a:spcBef>
                <a:spcPts val="0"/>
              </a:spcBef>
              <a:spcAft>
                <a:spcPts val="0"/>
              </a:spcAft>
              <a:buNone/>
            </a:pPr>
            <a:r>
              <a:rPr b="1" lang="en" sz="1200">
                <a:solidFill>
                  <a:srgbClr val="3C78D8"/>
                </a:solidFill>
                <a:latin typeface="IBM Plex Sans"/>
                <a:ea typeface="IBM Plex Sans"/>
                <a:cs typeface="IBM Plex Sans"/>
                <a:sym typeface="IBM Plex Sans"/>
              </a:rPr>
              <a:t>Type 1: </a:t>
            </a:r>
            <a:r>
              <a:rPr b="1" lang="en" sz="1200">
                <a:latin typeface="IBM Plex Sans"/>
                <a:ea typeface="IBM Plex Sans"/>
                <a:cs typeface="IBM Plex Sans"/>
                <a:sym typeface="IBM Plex Sans"/>
              </a:rPr>
              <a:t>User Research</a:t>
            </a:r>
            <a:endParaRPr sz="1200">
              <a:latin typeface="IBM Plex Sans"/>
              <a:ea typeface="IBM Plex Sans"/>
              <a:cs typeface="IBM Plex Sans"/>
              <a:sym typeface="IBM Plex Sans"/>
            </a:endParaRPr>
          </a:p>
        </p:txBody>
      </p:sp>
      <p:sp>
        <p:nvSpPr>
          <p:cNvPr id="118" name="Google Shape;118;p14"/>
          <p:cNvSpPr txBox="1"/>
          <p:nvPr/>
        </p:nvSpPr>
        <p:spPr>
          <a:xfrm>
            <a:off x="6302580" y="4788090"/>
            <a:ext cx="3673800" cy="7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3C78D8"/>
                </a:solidFill>
                <a:latin typeface="IBM Plex Sans"/>
                <a:ea typeface="IBM Plex Sans"/>
                <a:cs typeface="IBM Plex Sans"/>
                <a:sym typeface="IBM Plex Sans"/>
              </a:rPr>
              <a:t>Scope &amp; Tools </a:t>
            </a:r>
            <a:endParaRPr b="1" sz="1100">
              <a:solidFill>
                <a:srgbClr val="3C78D8"/>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rPr b="1" lang="en" sz="900">
                <a:latin typeface="IBM Plex Sans"/>
                <a:ea typeface="IBM Plex Sans"/>
                <a:cs typeface="IBM Plex Sans"/>
                <a:sym typeface="IBM Plex Sans"/>
              </a:rPr>
              <a:t>Plan:</a:t>
            </a:r>
            <a:r>
              <a:rPr lang="en" sz="900">
                <a:latin typeface="IBM Plex Sans"/>
                <a:ea typeface="IBM Plex Sans"/>
                <a:cs typeface="IBM Plex Sans"/>
                <a:sym typeface="IBM Plex Sans"/>
              </a:rPr>
              <a:t> </a:t>
            </a:r>
            <a:r>
              <a:rPr lang="en" sz="900">
                <a:solidFill>
                  <a:schemeClr val="dk1"/>
                </a:solidFill>
                <a:latin typeface="IBM Plex Sans"/>
                <a:ea typeface="IBM Plex Sans"/>
                <a:cs typeface="IBM Plex Sans"/>
                <a:sym typeface="IBM Plex Sans"/>
              </a:rPr>
              <a:t>The tools, themes, key aspects of people’s behaviors and systems that need to be observed, as well as the locations for research.</a:t>
            </a:r>
            <a:endParaRPr sz="900">
              <a:latin typeface="IBM Plex Sans"/>
              <a:ea typeface="IBM Plex Sans"/>
              <a:cs typeface="IBM Plex Sans"/>
              <a:sym typeface="IBM Plex Sans"/>
            </a:endParaRPr>
          </a:p>
          <a:p>
            <a:pPr indent="0" lvl="0" marL="0" rtl="0" algn="l">
              <a:spcBef>
                <a:spcPts val="0"/>
              </a:spcBef>
              <a:spcAft>
                <a:spcPts val="0"/>
              </a:spcAft>
              <a:buNone/>
            </a:pPr>
            <a:r>
              <a:t/>
            </a:r>
            <a:endParaRPr b="1" sz="1200">
              <a:solidFill>
                <a:srgbClr val="FF0000"/>
              </a:solidFill>
              <a:latin typeface="IBM Plex Sans"/>
              <a:ea typeface="IBM Plex Sans"/>
              <a:cs typeface="IBM Plex Sans"/>
              <a:sym typeface="IBM Plex Sans"/>
            </a:endParaRPr>
          </a:p>
        </p:txBody>
      </p:sp>
      <p:sp>
        <p:nvSpPr>
          <p:cNvPr id="119" name="Google Shape;119;p14"/>
          <p:cNvSpPr txBox="1"/>
          <p:nvPr/>
        </p:nvSpPr>
        <p:spPr>
          <a:xfrm>
            <a:off x="6291905" y="5573378"/>
            <a:ext cx="3673800" cy="8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3C78D8"/>
                </a:solidFill>
                <a:latin typeface="IBM Plex Sans"/>
                <a:ea typeface="IBM Plex Sans"/>
                <a:cs typeface="IBM Plex Sans"/>
                <a:sym typeface="IBM Plex Sans"/>
              </a:rPr>
              <a:t>Research Material</a:t>
            </a:r>
            <a:endParaRPr b="1" sz="1100">
              <a:solidFill>
                <a:srgbClr val="3C78D8"/>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rPr b="1" lang="en" sz="900">
                <a:solidFill>
                  <a:schemeClr val="dk1"/>
                </a:solidFill>
                <a:latin typeface="IBM Plex Sans"/>
                <a:ea typeface="IBM Plex Sans"/>
                <a:cs typeface="IBM Plex Sans"/>
                <a:sym typeface="IBM Plex Sans"/>
              </a:rPr>
              <a:t>Create:</a:t>
            </a:r>
            <a:r>
              <a:rPr lang="en" sz="900">
                <a:solidFill>
                  <a:schemeClr val="dk1"/>
                </a:solidFill>
                <a:latin typeface="IBM Plex Sans"/>
                <a:ea typeface="IBM Plex Sans"/>
                <a:cs typeface="IBM Plex Sans"/>
                <a:sym typeface="IBM Plex Sans"/>
              </a:rPr>
              <a:t> Research guides for the chosen tools. These guides will have the aspects to observe, flow of the activity (steps etc.)</a:t>
            </a:r>
            <a:endParaRPr b="1" sz="1200">
              <a:solidFill>
                <a:srgbClr val="FF0000"/>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t/>
            </a:r>
            <a:endParaRPr b="1" sz="900">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t/>
            </a:r>
            <a:endParaRPr sz="1200">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t/>
            </a:r>
            <a:endParaRPr sz="1200">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t/>
            </a:r>
            <a:endParaRPr sz="1200">
              <a:latin typeface="IBM Plex Sans"/>
              <a:ea typeface="IBM Plex Sans"/>
              <a:cs typeface="IBM Plex Sans"/>
              <a:sym typeface="IBM Plex Sans"/>
            </a:endParaRPr>
          </a:p>
          <a:p>
            <a:pPr indent="0" lvl="0" marL="0" rtl="0" algn="l">
              <a:spcBef>
                <a:spcPts val="0"/>
              </a:spcBef>
              <a:spcAft>
                <a:spcPts val="0"/>
              </a:spcAft>
              <a:buNone/>
            </a:pPr>
            <a:r>
              <a:t/>
            </a:r>
            <a:endParaRPr b="1" sz="1200">
              <a:solidFill>
                <a:srgbClr val="FF0000"/>
              </a:solidFill>
              <a:latin typeface="IBM Plex Sans"/>
              <a:ea typeface="IBM Plex Sans"/>
              <a:cs typeface="IBM Plex Sans"/>
              <a:sym typeface="IBM Plex Sans"/>
            </a:endParaRPr>
          </a:p>
        </p:txBody>
      </p:sp>
      <p:sp>
        <p:nvSpPr>
          <p:cNvPr id="120" name="Google Shape;120;p14"/>
          <p:cNvSpPr/>
          <p:nvPr/>
        </p:nvSpPr>
        <p:spPr>
          <a:xfrm>
            <a:off x="5902135" y="4914285"/>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1</a:t>
            </a:r>
            <a:endParaRPr b="1" sz="1000">
              <a:latin typeface="IBM Plex Sans"/>
              <a:ea typeface="IBM Plex Sans"/>
              <a:cs typeface="IBM Plex Sans"/>
              <a:sym typeface="IBM Plex Sans"/>
            </a:endParaRPr>
          </a:p>
        </p:txBody>
      </p:sp>
      <p:sp>
        <p:nvSpPr>
          <p:cNvPr id="121" name="Google Shape;121;p14"/>
          <p:cNvSpPr/>
          <p:nvPr/>
        </p:nvSpPr>
        <p:spPr>
          <a:xfrm>
            <a:off x="5902123" y="5727875"/>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2</a:t>
            </a:r>
            <a:endParaRPr b="1" sz="1000">
              <a:latin typeface="IBM Plex Sans"/>
              <a:ea typeface="IBM Plex Sans"/>
              <a:cs typeface="IBM Plex Sans"/>
              <a:sym typeface="IBM Plex Sans"/>
            </a:endParaRPr>
          </a:p>
        </p:txBody>
      </p:sp>
      <p:sp>
        <p:nvSpPr>
          <p:cNvPr id="122" name="Google Shape;122;p14"/>
          <p:cNvSpPr txBox="1"/>
          <p:nvPr/>
        </p:nvSpPr>
        <p:spPr>
          <a:xfrm>
            <a:off x="7985654" y="2545007"/>
            <a:ext cx="1164600" cy="54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Service Safari</a:t>
            </a:r>
            <a:endParaRPr b="1" sz="1100">
              <a:solidFill>
                <a:srgbClr val="3C78D8"/>
              </a:solidFill>
              <a:latin typeface="IBM Plex Sans"/>
              <a:ea typeface="IBM Plex Sans"/>
              <a:cs typeface="IBM Plex Sans"/>
              <a:sym typeface="IBM Plex Sans"/>
            </a:endParaRPr>
          </a:p>
          <a:p>
            <a:pPr indent="0" lvl="0" marL="0" rtl="0" algn="ctr">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123" name="Google Shape;123;p14"/>
          <p:cNvSpPr txBox="1"/>
          <p:nvPr/>
        </p:nvSpPr>
        <p:spPr>
          <a:xfrm>
            <a:off x="7016202" y="2545007"/>
            <a:ext cx="1080600" cy="48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100">
                <a:solidFill>
                  <a:srgbClr val="3C78D8"/>
                </a:solidFill>
                <a:latin typeface="IBM Plex Sans"/>
                <a:ea typeface="IBM Plex Sans"/>
                <a:cs typeface="IBM Plex Sans"/>
                <a:sym typeface="IBM Plex Sans"/>
              </a:rPr>
              <a:t>Ethnography</a:t>
            </a:r>
            <a:endParaRPr sz="10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Clr>
                <a:schemeClr val="dk1"/>
              </a:buClr>
              <a:buSzPts val="1100"/>
              <a:buFont typeface="Arial"/>
              <a:buNone/>
            </a:pPr>
            <a:r>
              <a:t/>
            </a:r>
            <a:endParaRPr sz="1000">
              <a:solidFill>
                <a:schemeClr val="dk1"/>
              </a:solidFill>
              <a:latin typeface="IBM Plex Sans Light"/>
              <a:ea typeface="IBM Plex Sans Light"/>
              <a:cs typeface="IBM Plex Sans Light"/>
              <a:sym typeface="IBM Plex Sans Light"/>
            </a:endParaRPr>
          </a:p>
        </p:txBody>
      </p:sp>
      <p:sp>
        <p:nvSpPr>
          <p:cNvPr id="124" name="Google Shape;124;p14"/>
          <p:cNvSpPr/>
          <p:nvPr/>
        </p:nvSpPr>
        <p:spPr>
          <a:xfrm>
            <a:off x="7125735" y="1700503"/>
            <a:ext cx="834300" cy="836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a:off x="8131055" y="1700503"/>
            <a:ext cx="834300" cy="836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txBox="1"/>
          <p:nvPr/>
        </p:nvSpPr>
        <p:spPr>
          <a:xfrm>
            <a:off x="5864483" y="1904847"/>
            <a:ext cx="1229100" cy="7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C78D8"/>
                </a:solidFill>
                <a:latin typeface="IBM Plex Sans"/>
                <a:ea typeface="IBM Plex Sans"/>
                <a:cs typeface="IBM Plex Sans"/>
                <a:sym typeface="IBM Plex Sans"/>
              </a:rPr>
              <a:t>Tools</a:t>
            </a:r>
            <a:r>
              <a:rPr b="1" lang="en" sz="1100">
                <a:solidFill>
                  <a:schemeClr val="dk1"/>
                </a:solidFill>
                <a:latin typeface="IBM Plex Sans"/>
                <a:ea typeface="IBM Plex Sans"/>
                <a:cs typeface="IBM Plex Sans"/>
                <a:sym typeface="IBM Plex Sans"/>
              </a:rPr>
              <a:t> </a:t>
            </a:r>
            <a:endParaRPr sz="900"/>
          </a:p>
        </p:txBody>
      </p:sp>
      <p:sp>
        <p:nvSpPr>
          <p:cNvPr id="127" name="Google Shape;127;p14"/>
          <p:cNvSpPr/>
          <p:nvPr/>
        </p:nvSpPr>
        <p:spPr>
          <a:xfrm>
            <a:off x="5918950" y="3144500"/>
            <a:ext cx="4315800" cy="1577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114300" marR="95096" rtl="0" algn="l">
              <a:spcBef>
                <a:spcPts val="0"/>
              </a:spcBef>
              <a:spcAft>
                <a:spcPts val="0"/>
              </a:spcAft>
              <a:buNone/>
            </a:pPr>
            <a:r>
              <a:rPr b="1" lang="en" sz="1100">
                <a:solidFill>
                  <a:srgbClr val="3C78D8"/>
                </a:solidFill>
                <a:latin typeface="IBM Plex Sans"/>
                <a:ea typeface="IBM Plex Sans"/>
                <a:cs typeface="IBM Plex Sans"/>
                <a:sym typeface="IBM Plex Sans"/>
              </a:rPr>
              <a:t>Observational Research Tools </a:t>
            </a:r>
            <a:endParaRPr b="1" sz="1100">
              <a:solidFill>
                <a:srgbClr val="3C78D8"/>
              </a:solidFill>
              <a:latin typeface="IBM Plex Sans"/>
              <a:ea typeface="IBM Plex Sans"/>
              <a:cs typeface="IBM Plex Sans"/>
              <a:sym typeface="IBM Plex Sans"/>
            </a:endParaRPr>
          </a:p>
          <a:p>
            <a:pPr indent="0" lvl="0" marL="114300" marR="95096" rtl="0" algn="l">
              <a:spcBef>
                <a:spcPts val="0"/>
              </a:spcBef>
              <a:spcAft>
                <a:spcPts val="0"/>
              </a:spcAft>
              <a:buNone/>
            </a:pPr>
            <a:r>
              <a:t/>
            </a:r>
            <a:endParaRPr b="1" sz="1100">
              <a:solidFill>
                <a:srgbClr val="3C78D8"/>
              </a:solidFill>
              <a:latin typeface="IBM Plex Sans"/>
              <a:ea typeface="IBM Plex Sans"/>
              <a:cs typeface="IBM Plex Sans"/>
              <a:sym typeface="IBM Plex Sans"/>
            </a:endParaRPr>
          </a:p>
          <a:p>
            <a:pPr indent="0" lvl="0" marL="114300" marR="95096" rtl="0" algn="l">
              <a:spcBef>
                <a:spcPts val="0"/>
              </a:spcBef>
              <a:spcAft>
                <a:spcPts val="0"/>
              </a:spcAft>
              <a:buNone/>
            </a:pPr>
            <a:r>
              <a:rPr b="1" lang="en" sz="900">
                <a:solidFill>
                  <a:schemeClr val="dk1"/>
                </a:solidFill>
                <a:latin typeface="IBM Plex Sans"/>
                <a:ea typeface="IBM Plex Sans"/>
                <a:cs typeface="IBM Plex Sans"/>
                <a:sym typeface="IBM Plex Sans"/>
              </a:rPr>
              <a:t>Ethnography: </a:t>
            </a:r>
            <a:r>
              <a:rPr lang="en" sz="900">
                <a:solidFill>
                  <a:schemeClr val="dk1"/>
                </a:solidFill>
                <a:latin typeface="IBM Plex Sans Light"/>
                <a:ea typeface="IBM Plex Sans Light"/>
                <a:cs typeface="IBM Plex Sans Light"/>
                <a:sym typeface="IBM Plex Sans Light"/>
              </a:rPr>
              <a:t>Although a larger concept, in this case, the tool is about observing users and other stakeholders going about their rituals and routines without them necessarily realising that they are being studied. There is no direct interaction with them. </a:t>
            </a:r>
            <a:endParaRPr b="1" sz="900">
              <a:solidFill>
                <a:srgbClr val="3C78D8"/>
              </a:solidFill>
              <a:latin typeface="IBM Plex Sans"/>
              <a:ea typeface="IBM Plex Sans"/>
              <a:cs typeface="IBM Plex Sans"/>
              <a:sym typeface="IBM Plex Sans"/>
            </a:endParaRPr>
          </a:p>
          <a:p>
            <a:pPr indent="0" lvl="0" marL="0" marR="95096" rtl="0" algn="l">
              <a:spcBef>
                <a:spcPts val="0"/>
              </a:spcBef>
              <a:spcAft>
                <a:spcPts val="0"/>
              </a:spcAft>
              <a:buNone/>
            </a:pPr>
            <a:r>
              <a:t/>
            </a:r>
            <a:endParaRPr b="1" sz="900">
              <a:solidFill>
                <a:srgbClr val="3C78D8"/>
              </a:solidFill>
              <a:latin typeface="IBM Plex Sans"/>
              <a:ea typeface="IBM Plex Sans"/>
              <a:cs typeface="IBM Plex Sans"/>
              <a:sym typeface="IBM Plex Sans"/>
            </a:endParaRPr>
          </a:p>
          <a:p>
            <a:pPr indent="0" lvl="0" marL="114300" marR="95096" rtl="0" algn="l">
              <a:spcBef>
                <a:spcPts val="0"/>
              </a:spcBef>
              <a:spcAft>
                <a:spcPts val="0"/>
              </a:spcAft>
              <a:buNone/>
            </a:pPr>
            <a:r>
              <a:rPr b="1" lang="en" sz="900">
                <a:solidFill>
                  <a:schemeClr val="dk1"/>
                </a:solidFill>
                <a:latin typeface="IBM Plex Sans"/>
                <a:ea typeface="IBM Plex Sans"/>
                <a:cs typeface="IBM Plex Sans"/>
                <a:sym typeface="IBM Plex Sans"/>
              </a:rPr>
              <a:t>Service Safari:</a:t>
            </a:r>
            <a:r>
              <a:rPr lang="en" sz="900">
                <a:solidFill>
                  <a:schemeClr val="dk1"/>
                </a:solidFill>
                <a:latin typeface="IBM Plex Sans Light"/>
                <a:ea typeface="IBM Plex Sans Light"/>
                <a:cs typeface="IBM Plex Sans Light"/>
                <a:sym typeface="IBM Plex Sans Light"/>
              </a:rPr>
              <a:t> Becoming the user and going through the experience oneself. It could be a product or service experience - online or offline.</a:t>
            </a:r>
            <a:endParaRPr sz="900">
              <a:solidFill>
                <a:srgbClr val="3C78D8"/>
              </a:solidFill>
              <a:latin typeface="IBM Plex Sans"/>
              <a:ea typeface="IBM Plex Sans"/>
              <a:cs typeface="IBM Plex Sans"/>
              <a:sym typeface="IBM Plex Sans"/>
            </a:endParaRPr>
          </a:p>
        </p:txBody>
      </p:sp>
      <p:sp>
        <p:nvSpPr>
          <p:cNvPr id="128" name="Google Shape;128;p14"/>
          <p:cNvSpPr/>
          <p:nvPr/>
        </p:nvSpPr>
        <p:spPr>
          <a:xfrm>
            <a:off x="5821324" y="1294407"/>
            <a:ext cx="4315800" cy="312600"/>
          </a:xfrm>
          <a:prstGeom prst="rect">
            <a:avLst/>
          </a:prstGeom>
          <a:noFill/>
          <a:ln>
            <a:noFill/>
          </a:ln>
        </p:spPr>
        <p:txBody>
          <a:bodyPr anchorCtr="0" anchor="ctr" bIns="91425" lIns="91425" spcFirstLastPara="1" rIns="91425" wrap="square" tIns="91425">
            <a:noAutofit/>
          </a:bodyPr>
          <a:lstStyle/>
          <a:p>
            <a:pPr indent="0" lvl="0" marL="0" marR="95096" rtl="0" algn="l">
              <a:spcBef>
                <a:spcPts val="0"/>
              </a:spcBef>
              <a:spcAft>
                <a:spcPts val="0"/>
              </a:spcAft>
              <a:buNone/>
            </a:pPr>
            <a:r>
              <a:rPr b="1" lang="en" sz="1200">
                <a:solidFill>
                  <a:srgbClr val="3C78D8"/>
                </a:solidFill>
                <a:latin typeface="IBM Plex Sans"/>
                <a:ea typeface="IBM Plex Sans"/>
                <a:cs typeface="IBM Plex Sans"/>
                <a:sym typeface="IBM Plex Sans"/>
              </a:rPr>
              <a:t>Type 2: </a:t>
            </a:r>
            <a:r>
              <a:rPr b="1" lang="en" sz="1200">
                <a:latin typeface="IBM Plex Sans"/>
                <a:ea typeface="IBM Plex Sans"/>
                <a:cs typeface="IBM Plex Sans"/>
                <a:sym typeface="IBM Plex Sans"/>
              </a:rPr>
              <a:t>Observational Research</a:t>
            </a:r>
            <a:endParaRPr sz="1200">
              <a:latin typeface="IBM Plex Sans"/>
              <a:ea typeface="IBM Plex Sans"/>
              <a:cs typeface="IBM Plex Sans"/>
              <a:sym typeface="IBM Plex Sans"/>
            </a:endParaRPr>
          </a:p>
        </p:txBody>
      </p:sp>
      <p:sp>
        <p:nvSpPr>
          <p:cNvPr id="129" name="Google Shape;129;p14"/>
          <p:cNvSpPr txBox="1"/>
          <p:nvPr/>
        </p:nvSpPr>
        <p:spPr>
          <a:xfrm>
            <a:off x="3282682" y="2558957"/>
            <a:ext cx="1080600" cy="54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Shadowing</a:t>
            </a:r>
            <a:endParaRPr b="1" sz="1100">
              <a:solidFill>
                <a:srgbClr val="3C78D8"/>
              </a:solidFill>
              <a:latin typeface="IBM Plex Sans"/>
              <a:ea typeface="IBM Plex Sans"/>
              <a:cs typeface="IBM Plex Sans"/>
              <a:sym typeface="IBM Plex Sans"/>
            </a:endParaRPr>
          </a:p>
          <a:p>
            <a:pPr indent="0" lvl="0" marL="0" rtl="0" algn="ctr">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a:p>
            <a:pPr indent="0" lvl="0" marL="0" rtl="0" algn="ctr">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130" name="Google Shape;130;p14"/>
          <p:cNvSpPr/>
          <p:nvPr/>
        </p:nvSpPr>
        <p:spPr>
          <a:xfrm>
            <a:off x="3400197" y="1714452"/>
            <a:ext cx="834300" cy="836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1" name="Google Shape;131;p14"/>
          <p:cNvPicPr preferRelativeResize="0"/>
          <p:nvPr/>
        </p:nvPicPr>
        <p:blipFill>
          <a:blip r:embed="rId3">
            <a:alphaModFix/>
          </a:blip>
          <a:stretch>
            <a:fillRect/>
          </a:stretch>
        </p:blipFill>
        <p:spPr>
          <a:xfrm>
            <a:off x="1478280" y="1728598"/>
            <a:ext cx="834300" cy="834300"/>
          </a:xfrm>
          <a:prstGeom prst="rect">
            <a:avLst/>
          </a:prstGeom>
          <a:noFill/>
          <a:ln>
            <a:noFill/>
          </a:ln>
        </p:spPr>
      </p:pic>
      <p:pic>
        <p:nvPicPr>
          <p:cNvPr id="132" name="Google Shape;132;p14"/>
          <p:cNvPicPr preferRelativeResize="0"/>
          <p:nvPr/>
        </p:nvPicPr>
        <p:blipFill>
          <a:blip r:embed="rId4">
            <a:alphaModFix/>
          </a:blip>
          <a:stretch>
            <a:fillRect/>
          </a:stretch>
        </p:blipFill>
        <p:spPr>
          <a:xfrm>
            <a:off x="2535276" y="1824548"/>
            <a:ext cx="636713" cy="636713"/>
          </a:xfrm>
          <a:prstGeom prst="rect">
            <a:avLst/>
          </a:prstGeom>
          <a:noFill/>
          <a:ln>
            <a:noFill/>
          </a:ln>
        </p:spPr>
      </p:pic>
      <p:pic>
        <p:nvPicPr>
          <p:cNvPr id="133" name="Google Shape;133;p14"/>
          <p:cNvPicPr preferRelativeResize="0"/>
          <p:nvPr/>
        </p:nvPicPr>
        <p:blipFill rotWithShape="1">
          <a:blip r:embed="rId5">
            <a:alphaModFix/>
          </a:blip>
          <a:srcRect b="17152" l="19053" r="17706" t="7845"/>
          <a:stretch/>
        </p:blipFill>
        <p:spPr>
          <a:xfrm>
            <a:off x="3525222" y="1800454"/>
            <a:ext cx="590373" cy="700199"/>
          </a:xfrm>
          <a:prstGeom prst="rect">
            <a:avLst/>
          </a:prstGeom>
          <a:noFill/>
          <a:ln>
            <a:noFill/>
          </a:ln>
        </p:spPr>
      </p:pic>
      <p:pic>
        <p:nvPicPr>
          <p:cNvPr id="134" name="Google Shape;134;p14"/>
          <p:cNvPicPr preferRelativeResize="0"/>
          <p:nvPr/>
        </p:nvPicPr>
        <p:blipFill>
          <a:blip r:embed="rId6">
            <a:alphaModFix/>
          </a:blip>
          <a:stretch>
            <a:fillRect/>
          </a:stretch>
        </p:blipFill>
        <p:spPr>
          <a:xfrm>
            <a:off x="4315592" y="1697703"/>
            <a:ext cx="919800" cy="919800"/>
          </a:xfrm>
          <a:prstGeom prst="rect">
            <a:avLst/>
          </a:prstGeom>
          <a:noFill/>
          <a:ln>
            <a:noFill/>
          </a:ln>
        </p:spPr>
      </p:pic>
      <p:pic>
        <p:nvPicPr>
          <p:cNvPr id="135" name="Google Shape;135;p14"/>
          <p:cNvPicPr preferRelativeResize="0"/>
          <p:nvPr/>
        </p:nvPicPr>
        <p:blipFill>
          <a:blip r:embed="rId7">
            <a:alphaModFix/>
          </a:blip>
          <a:stretch>
            <a:fillRect/>
          </a:stretch>
        </p:blipFill>
        <p:spPr>
          <a:xfrm>
            <a:off x="7173123" y="1752408"/>
            <a:ext cx="735900" cy="735900"/>
          </a:xfrm>
          <a:prstGeom prst="rect">
            <a:avLst/>
          </a:prstGeom>
          <a:noFill/>
          <a:ln>
            <a:noFill/>
          </a:ln>
        </p:spPr>
      </p:pic>
      <p:pic>
        <p:nvPicPr>
          <p:cNvPr id="136" name="Google Shape;136;p14"/>
          <p:cNvPicPr preferRelativeResize="0"/>
          <p:nvPr/>
        </p:nvPicPr>
        <p:blipFill>
          <a:blip r:embed="rId8">
            <a:alphaModFix/>
          </a:blip>
          <a:stretch>
            <a:fillRect/>
          </a:stretch>
        </p:blipFill>
        <p:spPr>
          <a:xfrm>
            <a:off x="8242945" y="1812302"/>
            <a:ext cx="636725" cy="636725"/>
          </a:xfrm>
          <a:prstGeom prst="rect">
            <a:avLst/>
          </a:prstGeom>
          <a:noFill/>
          <a:ln>
            <a:noFill/>
          </a:ln>
        </p:spPr>
      </p:pic>
      <p:sp>
        <p:nvSpPr>
          <p:cNvPr id="137" name="Google Shape;137;p14"/>
          <p:cNvSpPr txBox="1"/>
          <p:nvPr/>
        </p:nvSpPr>
        <p:spPr>
          <a:xfrm>
            <a:off x="982153" y="6433997"/>
            <a:ext cx="4315800" cy="6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3C78D8"/>
                </a:solidFill>
                <a:latin typeface="IBM Plex Sans"/>
                <a:ea typeface="IBM Plex Sans"/>
                <a:cs typeface="IBM Plex Sans"/>
                <a:sym typeface="IBM Plex Sans"/>
              </a:rPr>
              <a:t>Research Participants</a:t>
            </a:r>
            <a:endParaRPr b="1" sz="1100">
              <a:solidFill>
                <a:srgbClr val="3C78D8"/>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rPr b="1" lang="en" sz="900">
                <a:latin typeface="IBM Plex Sans"/>
                <a:ea typeface="IBM Plex Sans"/>
                <a:cs typeface="IBM Plex Sans"/>
                <a:sym typeface="IBM Plex Sans"/>
              </a:rPr>
              <a:t>Choose and recruit:</a:t>
            </a:r>
            <a:r>
              <a:rPr lang="en" sz="900">
                <a:latin typeface="IBM Plex Sans"/>
                <a:ea typeface="IBM Plex Sans"/>
                <a:cs typeface="IBM Plex Sans"/>
                <a:sym typeface="IBM Plex Sans"/>
              </a:rPr>
              <a:t> People from the stakeholder map who have the highest stake or influence in the problem or opportunity.  </a:t>
            </a:r>
            <a:endParaRPr b="1" sz="1200">
              <a:solidFill>
                <a:srgbClr val="FF0000"/>
              </a:solidFill>
              <a:latin typeface="IBM Plex Sans"/>
              <a:ea typeface="IBM Plex Sans"/>
              <a:cs typeface="IBM Plex Sans"/>
              <a:sym typeface="IBM Plex Sans"/>
            </a:endParaRPr>
          </a:p>
        </p:txBody>
      </p:sp>
      <p:sp>
        <p:nvSpPr>
          <p:cNvPr id="138" name="Google Shape;138;p14"/>
          <p:cNvSpPr/>
          <p:nvPr/>
        </p:nvSpPr>
        <p:spPr>
          <a:xfrm>
            <a:off x="581709" y="6560200"/>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3</a:t>
            </a:r>
            <a:endParaRPr b="1" sz="1000">
              <a:latin typeface="IBM Plex Sans"/>
              <a:ea typeface="IBM Plex Sans"/>
              <a:cs typeface="IBM Plex Sans"/>
              <a:sym typeface="IBM Plex Sans"/>
            </a:endParaRPr>
          </a:p>
        </p:txBody>
      </p:sp>
      <p:sp>
        <p:nvSpPr>
          <p:cNvPr id="139" name="Google Shape;139;p14"/>
          <p:cNvSpPr/>
          <p:nvPr/>
        </p:nvSpPr>
        <p:spPr>
          <a:xfrm>
            <a:off x="0" y="-300"/>
            <a:ext cx="137100" cy="75600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14"/>
          <p:cNvGrpSpPr/>
          <p:nvPr/>
        </p:nvGrpSpPr>
        <p:grpSpPr>
          <a:xfrm>
            <a:off x="0" y="7094781"/>
            <a:ext cx="10692000" cy="465069"/>
            <a:chOff x="0" y="7094781"/>
            <a:chExt cx="10692000" cy="465069"/>
          </a:xfrm>
        </p:grpSpPr>
        <p:sp>
          <p:nvSpPr>
            <p:cNvPr id="141" name="Google Shape;141;p14"/>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4"/>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FINANCIAL INNOVATION LAB</a:t>
              </a:r>
              <a:r>
                <a:rPr b="1" lang="en" sz="600">
                  <a:solidFill>
                    <a:srgbClr val="3C78D8"/>
                  </a:solidFill>
                  <a:latin typeface="IBM Plex Sans"/>
                  <a:ea typeface="IBM Plex Sans"/>
                  <a:cs typeface="IBM Plex Sans"/>
                  <a:sym typeface="IBM Plex Sans"/>
                </a:rPr>
                <a:t> | BOOTCAMP ONE </a:t>
              </a:r>
              <a:endParaRPr b="1" sz="600">
                <a:solidFill>
                  <a:srgbClr val="3C78D8"/>
                </a:solidFill>
                <a:latin typeface="IBM Plex Sans"/>
                <a:ea typeface="IBM Plex Sans"/>
                <a:cs typeface="IBM Plex Sans"/>
                <a:sym typeface="IBM Plex Sans"/>
              </a:endParaRPr>
            </a:p>
          </p:txBody>
        </p:sp>
        <p:grpSp>
          <p:nvGrpSpPr>
            <p:cNvPr id="143" name="Google Shape;143;p14"/>
            <p:cNvGrpSpPr/>
            <p:nvPr/>
          </p:nvGrpSpPr>
          <p:grpSpPr>
            <a:xfrm>
              <a:off x="7712143" y="7094781"/>
              <a:ext cx="2412328" cy="430321"/>
              <a:chOff x="5831433" y="6857683"/>
              <a:chExt cx="4631966" cy="815774"/>
            </a:xfrm>
          </p:grpSpPr>
          <p:pic>
            <p:nvPicPr>
              <p:cNvPr id="144" name="Google Shape;144;p14"/>
              <p:cNvPicPr preferRelativeResize="0"/>
              <p:nvPr/>
            </p:nvPicPr>
            <p:blipFill>
              <a:blip r:embed="rId9">
                <a:alphaModFix/>
              </a:blip>
              <a:stretch>
                <a:fillRect/>
              </a:stretch>
            </p:blipFill>
            <p:spPr>
              <a:xfrm>
                <a:off x="9513825" y="6857683"/>
                <a:ext cx="949574" cy="815774"/>
              </a:xfrm>
              <a:prstGeom prst="rect">
                <a:avLst/>
              </a:prstGeom>
              <a:noFill/>
              <a:ln>
                <a:noFill/>
              </a:ln>
            </p:spPr>
          </p:pic>
          <p:pic>
            <p:nvPicPr>
              <p:cNvPr id="145" name="Google Shape;145;p14"/>
              <p:cNvPicPr preferRelativeResize="0"/>
              <p:nvPr/>
            </p:nvPicPr>
            <p:blipFill>
              <a:blip r:embed="rId10">
                <a:alphaModFix/>
              </a:blip>
              <a:stretch>
                <a:fillRect/>
              </a:stretch>
            </p:blipFill>
            <p:spPr>
              <a:xfrm>
                <a:off x="5831433" y="7117645"/>
                <a:ext cx="1933325" cy="446407"/>
              </a:xfrm>
              <a:prstGeom prst="rect">
                <a:avLst/>
              </a:prstGeom>
              <a:noFill/>
              <a:ln>
                <a:noFill/>
              </a:ln>
            </p:spPr>
          </p:pic>
          <p:pic>
            <p:nvPicPr>
              <p:cNvPr id="146" name="Google Shape;146;p14"/>
              <p:cNvPicPr preferRelativeResize="0"/>
              <p:nvPr/>
            </p:nvPicPr>
            <p:blipFill rotWithShape="1">
              <a:blip r:embed="rId11">
                <a:alphaModFix/>
              </a:blip>
              <a:srcRect b="23935" l="18913" r="10250" t="28704"/>
              <a:stretch/>
            </p:blipFill>
            <p:spPr>
              <a:xfrm>
                <a:off x="8144179" y="7097827"/>
                <a:ext cx="990224" cy="393901"/>
              </a:xfrm>
              <a:prstGeom prst="rect">
                <a:avLst/>
              </a:prstGeom>
              <a:noFill/>
              <a:ln>
                <a:noFill/>
              </a:ln>
            </p:spPr>
          </p:pic>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5"/>
          <p:cNvSpPr/>
          <p:nvPr/>
        </p:nvSpPr>
        <p:spPr>
          <a:xfrm>
            <a:off x="0" y="-75"/>
            <a:ext cx="10692000" cy="7560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p:txBody>
      </p:sp>
      <p:sp>
        <p:nvSpPr>
          <p:cNvPr id="152" name="Google Shape;152;p15"/>
          <p:cNvSpPr txBox="1"/>
          <p:nvPr>
            <p:ph type="title"/>
          </p:nvPr>
        </p:nvSpPr>
        <p:spPr>
          <a:xfrm>
            <a:off x="473449" y="269319"/>
            <a:ext cx="5050800" cy="7002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1000">
                <a:latin typeface="IBM Plex Sans"/>
                <a:ea typeface="IBM Plex Sans"/>
                <a:cs typeface="IBM Plex Sans"/>
                <a:sym typeface="IBM Plex Sans"/>
              </a:rPr>
              <a:t>RESEARCH TOOLS</a:t>
            </a:r>
            <a:endParaRPr sz="1000">
              <a:latin typeface="IBM Plex Sans"/>
              <a:ea typeface="IBM Plex Sans"/>
              <a:cs typeface="IBM Plex Sans"/>
              <a:sym typeface="IBM Plex Sans"/>
            </a:endParaRPr>
          </a:p>
          <a:p>
            <a:pPr indent="0" lvl="0" marL="0" rtl="0" algn="l">
              <a:spcBef>
                <a:spcPts val="0"/>
              </a:spcBef>
              <a:spcAft>
                <a:spcPts val="0"/>
              </a:spcAft>
              <a:buNone/>
            </a:pPr>
            <a:r>
              <a:rPr b="1" lang="en" sz="1800">
                <a:solidFill>
                  <a:srgbClr val="3C78D8"/>
                </a:solidFill>
                <a:latin typeface="IBM Plex Sans"/>
                <a:ea typeface="IBM Plex Sans"/>
                <a:cs typeface="IBM Plex Sans"/>
                <a:sym typeface="IBM Plex Sans"/>
              </a:rPr>
              <a:t>HOW TO USE?</a:t>
            </a:r>
            <a:endParaRPr b="1" sz="1800">
              <a:solidFill>
                <a:srgbClr val="3C78D8"/>
              </a:solidFill>
              <a:latin typeface="IBM Plex Sans"/>
              <a:ea typeface="IBM Plex Sans"/>
              <a:cs typeface="IBM Plex Sans"/>
              <a:sym typeface="IBM Plex Sans"/>
            </a:endParaRPr>
          </a:p>
        </p:txBody>
      </p:sp>
      <p:sp>
        <p:nvSpPr>
          <p:cNvPr id="153" name="Google Shape;153;p15"/>
          <p:cNvSpPr txBox="1"/>
          <p:nvPr>
            <p:ph type="title"/>
          </p:nvPr>
        </p:nvSpPr>
        <p:spPr>
          <a:xfrm>
            <a:off x="7961400" y="181675"/>
            <a:ext cx="2730600" cy="517200"/>
          </a:xfrm>
          <a:prstGeom prst="rect">
            <a:avLst/>
          </a:prstGeom>
          <a:solidFill>
            <a:srgbClr val="FFFFFF"/>
          </a:solidFill>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900">
                <a:solidFill>
                  <a:srgbClr val="3C78D8"/>
                </a:solidFill>
                <a:latin typeface="IBM Plex Sans"/>
                <a:ea typeface="IBM Plex Sans"/>
                <a:cs typeface="IBM Plex Sans"/>
                <a:sym typeface="IBM Plex Sans"/>
              </a:rPr>
              <a:t>HCD EXERCISE | DISCOVERY </a:t>
            </a:r>
            <a:endParaRPr b="1" sz="900">
              <a:solidFill>
                <a:srgbClr val="3C78D8"/>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rPr b="1" lang="en" sz="1100">
                <a:latin typeface="IBM Plex Sans"/>
                <a:ea typeface="IBM Plex Sans"/>
                <a:cs typeface="IBM Plex Sans"/>
                <a:sym typeface="IBM Plex Sans"/>
              </a:rPr>
              <a:t>PLAN &amp; PREPARE FOR DISCOVERY</a:t>
            </a:r>
            <a:endParaRPr sz="1100"/>
          </a:p>
        </p:txBody>
      </p:sp>
      <p:sp>
        <p:nvSpPr>
          <p:cNvPr id="154" name="Google Shape;154;p15"/>
          <p:cNvSpPr txBox="1"/>
          <p:nvPr/>
        </p:nvSpPr>
        <p:spPr>
          <a:xfrm>
            <a:off x="507598" y="899950"/>
            <a:ext cx="3673800" cy="26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C78D8"/>
                </a:solidFill>
                <a:latin typeface="IBM Plex Sans"/>
                <a:ea typeface="IBM Plex Sans"/>
                <a:cs typeface="IBM Plex Sans"/>
                <a:sym typeface="IBM Plex Sans"/>
              </a:rPr>
              <a:t>Category 1:</a:t>
            </a:r>
            <a:r>
              <a:rPr b="1" lang="en">
                <a:latin typeface="IBM Plex Sans"/>
                <a:ea typeface="IBM Plex Sans"/>
                <a:cs typeface="IBM Plex Sans"/>
                <a:sym typeface="IBM Plex Sans"/>
              </a:rPr>
              <a:t> Secondary &amp; Expert Research</a:t>
            </a:r>
            <a:endParaRPr/>
          </a:p>
        </p:txBody>
      </p:sp>
      <p:sp>
        <p:nvSpPr>
          <p:cNvPr id="155" name="Google Shape;155;p15"/>
          <p:cNvSpPr txBox="1"/>
          <p:nvPr/>
        </p:nvSpPr>
        <p:spPr>
          <a:xfrm>
            <a:off x="5409028" y="903035"/>
            <a:ext cx="4081800" cy="3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C78D8"/>
                </a:solidFill>
                <a:latin typeface="IBM Plex Sans"/>
                <a:ea typeface="IBM Plex Sans"/>
                <a:cs typeface="IBM Plex Sans"/>
                <a:sym typeface="IBM Plex Sans"/>
              </a:rPr>
              <a:t>Category 2:</a:t>
            </a:r>
            <a:r>
              <a:rPr b="1" lang="en">
                <a:latin typeface="IBM Plex Sans"/>
                <a:ea typeface="IBM Plex Sans"/>
                <a:cs typeface="IBM Plex Sans"/>
                <a:sym typeface="IBM Plex Sans"/>
              </a:rPr>
              <a:t> Primary Research</a:t>
            </a:r>
            <a:endParaRPr/>
          </a:p>
        </p:txBody>
      </p:sp>
      <p:graphicFrame>
        <p:nvGraphicFramePr>
          <p:cNvPr id="156" name="Google Shape;156;p15"/>
          <p:cNvGraphicFramePr/>
          <p:nvPr/>
        </p:nvGraphicFramePr>
        <p:xfrm>
          <a:off x="602402" y="1630404"/>
          <a:ext cx="3000000" cy="3000000"/>
        </p:xfrm>
        <a:graphic>
          <a:graphicData uri="http://schemas.openxmlformats.org/drawingml/2006/table">
            <a:tbl>
              <a:tblPr>
                <a:noFill/>
                <a:tableStyleId>{F5B483A3-4C59-482E-9E7C-BE166F418F8C}</a:tableStyleId>
              </a:tblPr>
              <a:tblGrid>
                <a:gridCol w="856850"/>
                <a:gridCol w="856850"/>
                <a:gridCol w="856850"/>
                <a:gridCol w="856850"/>
                <a:gridCol w="856850"/>
              </a:tblGrid>
              <a:tr h="252500">
                <a:tc>
                  <a:txBody>
                    <a:bodyPr/>
                    <a:lstStyle/>
                    <a:p>
                      <a:pPr indent="0" lvl="0" marL="0" rtl="0" algn="l">
                        <a:spcBef>
                          <a:spcPts val="0"/>
                        </a:spcBef>
                        <a:spcAft>
                          <a:spcPts val="0"/>
                        </a:spcAft>
                        <a:buNone/>
                      </a:pPr>
                      <a:r>
                        <a:rPr b="1" lang="en" sz="600">
                          <a:solidFill>
                            <a:schemeClr val="dk1"/>
                          </a:solidFill>
                          <a:latin typeface="IBM Plex Sans"/>
                          <a:ea typeface="IBM Plex Sans"/>
                          <a:cs typeface="IBM Plex Sans"/>
                          <a:sym typeface="IBM Plex Sans"/>
                        </a:rPr>
                        <a:t>Comp. Bench.</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600">
                          <a:latin typeface="IBM Plex Sans"/>
                          <a:ea typeface="IBM Plex Sans"/>
                          <a:cs typeface="IBM Plex Sans"/>
                          <a:sym typeface="IBM Plex Sans"/>
                        </a:rPr>
                        <a:t>Company</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rPr b="1" lang="en" sz="600">
                          <a:latin typeface="IBM Plex Sans"/>
                          <a:ea typeface="IBM Plex Sans"/>
                          <a:cs typeface="IBM Plex Sans"/>
                          <a:sym typeface="IBM Plex Sans"/>
                        </a:rPr>
                        <a:t>Competitor 1</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rPr b="1" lang="en" sz="600">
                          <a:latin typeface="IBM Plex Sans"/>
                          <a:ea typeface="IBM Plex Sans"/>
                          <a:cs typeface="IBM Plex Sans"/>
                          <a:sym typeface="IBM Plex Sans"/>
                        </a:rPr>
                        <a:t>Competitor 3</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600">
                          <a:latin typeface="IBM Plex Sans"/>
                          <a:ea typeface="IBM Plex Sans"/>
                          <a:cs typeface="IBM Plex Sans"/>
                          <a:sym typeface="IBM Plex Sans"/>
                        </a:rPr>
                        <a:t>Our Learning</a:t>
                      </a:r>
                      <a:endParaRPr b="1"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35250">
                <a:tc>
                  <a:txBody>
                    <a:bodyPr/>
                    <a:lstStyle/>
                    <a:p>
                      <a:pPr indent="0" lvl="0" marL="0" rtl="0" algn="l">
                        <a:spcBef>
                          <a:spcPts val="0"/>
                        </a:spcBef>
                        <a:spcAft>
                          <a:spcPts val="0"/>
                        </a:spcAft>
                        <a:buNone/>
                      </a:pPr>
                      <a:r>
                        <a:rPr b="1" lang="en" sz="600">
                          <a:solidFill>
                            <a:srgbClr val="3C78D8"/>
                          </a:solidFill>
                          <a:latin typeface="IBM Plex Sans"/>
                          <a:ea typeface="IBM Plex Sans"/>
                          <a:cs typeface="IBM Plex Sans"/>
                          <a:sym typeface="IBM Plex Sans"/>
                        </a:rPr>
                        <a:t>Aspect 1</a:t>
                      </a:r>
                      <a:endParaRPr b="1" sz="600">
                        <a:solidFill>
                          <a:srgbClr val="3C78D8"/>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35250">
                <a:tc>
                  <a:txBody>
                    <a:bodyPr/>
                    <a:lstStyle/>
                    <a:p>
                      <a:pPr indent="0" lvl="0" marL="0" rtl="0" algn="l">
                        <a:spcBef>
                          <a:spcPts val="0"/>
                        </a:spcBef>
                        <a:spcAft>
                          <a:spcPts val="0"/>
                        </a:spcAft>
                        <a:buClr>
                          <a:schemeClr val="dk1"/>
                        </a:buClr>
                        <a:buSzPts val="1100"/>
                        <a:buFont typeface="Arial"/>
                        <a:buNone/>
                      </a:pPr>
                      <a:r>
                        <a:rPr b="1" lang="en" sz="600">
                          <a:solidFill>
                            <a:srgbClr val="3C78D8"/>
                          </a:solidFill>
                          <a:latin typeface="IBM Plex Sans"/>
                          <a:ea typeface="IBM Plex Sans"/>
                          <a:cs typeface="IBM Plex Sans"/>
                          <a:sym typeface="IBM Plex Sans"/>
                        </a:rPr>
                        <a:t>Aspect 2</a:t>
                      </a:r>
                      <a:endParaRPr b="1" sz="600">
                        <a:solidFill>
                          <a:srgbClr val="3C78D8"/>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35250">
                <a:tc>
                  <a:txBody>
                    <a:bodyPr/>
                    <a:lstStyle/>
                    <a:p>
                      <a:pPr indent="0" lvl="0" marL="0" rtl="0" algn="l">
                        <a:spcBef>
                          <a:spcPts val="0"/>
                        </a:spcBef>
                        <a:spcAft>
                          <a:spcPts val="0"/>
                        </a:spcAft>
                        <a:buClr>
                          <a:schemeClr val="dk1"/>
                        </a:buClr>
                        <a:buSzPts val="1100"/>
                        <a:buFont typeface="Arial"/>
                        <a:buNone/>
                      </a:pPr>
                      <a:r>
                        <a:rPr b="1" lang="en" sz="600">
                          <a:solidFill>
                            <a:srgbClr val="3C78D8"/>
                          </a:solidFill>
                          <a:latin typeface="IBM Plex Sans"/>
                          <a:ea typeface="IBM Plex Sans"/>
                          <a:cs typeface="IBM Plex Sans"/>
                          <a:sym typeface="IBM Plex Sans"/>
                        </a:rPr>
                        <a:t>Aspect 3</a:t>
                      </a:r>
                      <a:endParaRPr b="1" sz="600">
                        <a:solidFill>
                          <a:srgbClr val="3C78D8"/>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graphicFrame>
        <p:nvGraphicFramePr>
          <p:cNvPr id="157" name="Google Shape;157;p15"/>
          <p:cNvGraphicFramePr/>
          <p:nvPr/>
        </p:nvGraphicFramePr>
        <p:xfrm>
          <a:off x="616152" y="4552953"/>
          <a:ext cx="3000000" cy="3000000"/>
        </p:xfrm>
        <a:graphic>
          <a:graphicData uri="http://schemas.openxmlformats.org/drawingml/2006/table">
            <a:tbl>
              <a:tblPr>
                <a:noFill/>
                <a:tableStyleId>{F5B483A3-4C59-482E-9E7C-BE166F418F8C}</a:tableStyleId>
              </a:tblPr>
              <a:tblGrid>
                <a:gridCol w="971750"/>
                <a:gridCol w="728200"/>
                <a:gridCol w="856850"/>
                <a:gridCol w="856850"/>
                <a:gridCol w="870600"/>
              </a:tblGrid>
              <a:tr h="279550">
                <a:tc>
                  <a:txBody>
                    <a:bodyPr/>
                    <a:lstStyle/>
                    <a:p>
                      <a:pPr indent="0" lvl="0" marL="0" rtl="0" algn="l">
                        <a:spcBef>
                          <a:spcPts val="0"/>
                        </a:spcBef>
                        <a:spcAft>
                          <a:spcPts val="0"/>
                        </a:spcAft>
                        <a:buNone/>
                      </a:pPr>
                      <a:r>
                        <a:rPr b="1" lang="en" sz="600">
                          <a:solidFill>
                            <a:schemeClr val="dk1"/>
                          </a:solidFill>
                          <a:latin typeface="IBM Plex Sans"/>
                          <a:ea typeface="IBM Plex Sans"/>
                          <a:cs typeface="IBM Plex Sans"/>
                          <a:sym typeface="IBM Plex Sans"/>
                        </a:rPr>
                        <a:t>Research Theme</a:t>
                      </a:r>
                      <a:endParaRPr b="1"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600">
                          <a:latin typeface="IBM Plex Sans"/>
                          <a:ea typeface="IBM Plex Sans"/>
                          <a:cs typeface="IBM Plex Sans"/>
                          <a:sym typeface="IBM Plex Sans"/>
                        </a:rPr>
                        <a:t>Source</a:t>
                      </a:r>
                      <a:endParaRPr b="1"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rPr b="1" lang="en" sz="600">
                          <a:latin typeface="IBM Plex Sans"/>
                          <a:ea typeface="IBM Plex Sans"/>
                          <a:cs typeface="IBM Plex Sans"/>
                          <a:sym typeface="IBM Plex Sans"/>
                        </a:rPr>
                        <a:t>Type of Source</a:t>
                      </a:r>
                      <a:endParaRPr b="1"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rPr b="1" lang="en" sz="600">
                          <a:latin typeface="IBM Plex Sans"/>
                          <a:ea typeface="IBM Plex Sans"/>
                          <a:cs typeface="IBM Plex Sans"/>
                          <a:sym typeface="IBM Plex Sans"/>
                        </a:rPr>
                        <a:t>Data </a:t>
                      </a:r>
                      <a:endParaRPr b="1"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600">
                          <a:solidFill>
                            <a:schemeClr val="dk1"/>
                          </a:solidFill>
                          <a:latin typeface="IBM Plex Sans"/>
                          <a:ea typeface="IBM Plex Sans"/>
                          <a:cs typeface="IBM Plex Sans"/>
                          <a:sym typeface="IBM Plex Sans"/>
                        </a:rPr>
                        <a:t>Our Learning</a:t>
                      </a:r>
                      <a:endParaRPr b="1"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81425">
                <a:tc>
                  <a:txBody>
                    <a:bodyPr/>
                    <a:lstStyle/>
                    <a:p>
                      <a:pPr indent="0" lvl="0" marL="0" rtl="0" algn="l">
                        <a:spcBef>
                          <a:spcPts val="0"/>
                        </a:spcBef>
                        <a:spcAft>
                          <a:spcPts val="0"/>
                        </a:spcAft>
                        <a:buNone/>
                      </a:pPr>
                      <a:r>
                        <a:rPr b="1" lang="en" sz="600">
                          <a:solidFill>
                            <a:srgbClr val="3C78D8"/>
                          </a:solidFill>
                          <a:latin typeface="Work Sans"/>
                          <a:ea typeface="Work Sans"/>
                          <a:cs typeface="Work Sans"/>
                          <a:sym typeface="Work Sans"/>
                        </a:rPr>
                        <a:t>Research Finding 1</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81425">
                <a:tc>
                  <a:txBody>
                    <a:bodyPr/>
                    <a:lstStyle/>
                    <a:p>
                      <a:pPr indent="0" lvl="0" marL="0" rtl="0" algn="l">
                        <a:spcBef>
                          <a:spcPts val="0"/>
                        </a:spcBef>
                        <a:spcAft>
                          <a:spcPts val="0"/>
                        </a:spcAft>
                        <a:buClr>
                          <a:schemeClr val="dk1"/>
                        </a:buClr>
                        <a:buSzPts val="1100"/>
                        <a:buFont typeface="Arial"/>
                        <a:buNone/>
                      </a:pPr>
                      <a:r>
                        <a:rPr b="1" lang="en" sz="600">
                          <a:solidFill>
                            <a:srgbClr val="3C78D8"/>
                          </a:solidFill>
                          <a:latin typeface="Work Sans"/>
                          <a:ea typeface="Work Sans"/>
                          <a:cs typeface="Work Sans"/>
                          <a:sym typeface="Work Sans"/>
                        </a:rPr>
                        <a:t>Research Finding 2</a:t>
                      </a:r>
                      <a:endParaRPr b="1" sz="600">
                        <a:solidFill>
                          <a:srgbClr val="3C78D8"/>
                        </a:solidFill>
                        <a:latin typeface="Work Sans"/>
                        <a:ea typeface="Work Sans"/>
                        <a:cs typeface="Work Sans"/>
                        <a:sym typeface="Work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81425">
                <a:tc>
                  <a:txBody>
                    <a:bodyPr/>
                    <a:lstStyle/>
                    <a:p>
                      <a:pPr indent="0" lvl="0" marL="0" rtl="0" algn="l">
                        <a:spcBef>
                          <a:spcPts val="0"/>
                        </a:spcBef>
                        <a:spcAft>
                          <a:spcPts val="0"/>
                        </a:spcAft>
                        <a:buClr>
                          <a:schemeClr val="dk1"/>
                        </a:buClr>
                        <a:buSzPts val="1100"/>
                        <a:buFont typeface="Arial"/>
                        <a:buNone/>
                      </a:pPr>
                      <a:r>
                        <a:rPr b="1" lang="en" sz="600">
                          <a:solidFill>
                            <a:srgbClr val="3C78D8"/>
                          </a:solidFill>
                          <a:latin typeface="Work Sans"/>
                          <a:ea typeface="Work Sans"/>
                          <a:cs typeface="Work Sans"/>
                          <a:sym typeface="Work Sans"/>
                        </a:rPr>
                        <a:t>Research Finding 3</a:t>
                      </a:r>
                      <a:endParaRPr b="1" sz="600">
                        <a:solidFill>
                          <a:srgbClr val="3C78D8"/>
                        </a:solidFill>
                        <a:latin typeface="Work Sans"/>
                        <a:ea typeface="Work Sans"/>
                        <a:cs typeface="Work Sans"/>
                        <a:sym typeface="Work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
        <p:nvSpPr>
          <p:cNvPr id="158" name="Google Shape;158;p15"/>
          <p:cNvSpPr/>
          <p:nvPr/>
        </p:nvSpPr>
        <p:spPr>
          <a:xfrm>
            <a:off x="1504213" y="2897805"/>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1</a:t>
            </a:r>
            <a:endParaRPr b="1" sz="1000">
              <a:latin typeface="IBM Plex Sans"/>
              <a:ea typeface="IBM Plex Sans"/>
              <a:cs typeface="IBM Plex Sans"/>
              <a:sym typeface="IBM Plex Sans"/>
            </a:endParaRPr>
          </a:p>
        </p:txBody>
      </p:sp>
      <p:sp>
        <p:nvSpPr>
          <p:cNvPr id="159" name="Google Shape;159;p15"/>
          <p:cNvSpPr txBox="1"/>
          <p:nvPr/>
        </p:nvSpPr>
        <p:spPr>
          <a:xfrm>
            <a:off x="616150" y="3248545"/>
            <a:ext cx="2020200" cy="79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Aspects &amp; Competitors</a:t>
            </a:r>
            <a:endParaRPr sz="1000">
              <a:solidFill>
                <a:schemeClr val="dk1"/>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Decide: </a:t>
            </a:r>
            <a:r>
              <a:rPr lang="en" sz="900">
                <a:solidFill>
                  <a:schemeClr val="dk1"/>
                </a:solidFill>
                <a:latin typeface="IBM Plex Sans Light"/>
                <a:ea typeface="IBM Plex Sans Light"/>
                <a:cs typeface="IBM Plex Sans Light"/>
                <a:sym typeface="IBM Plex Sans Light"/>
              </a:rPr>
              <a:t>The key aspects/themes and competitors that the benchmark would be based on.</a:t>
            </a:r>
            <a:endParaRPr sz="1000">
              <a:solidFill>
                <a:schemeClr val="dk1"/>
              </a:solidFill>
              <a:latin typeface="IBM Plex Sans Light"/>
              <a:ea typeface="IBM Plex Sans Light"/>
              <a:cs typeface="IBM Plex Sans Light"/>
              <a:sym typeface="IBM Plex Sans Light"/>
            </a:endParaRPr>
          </a:p>
        </p:txBody>
      </p:sp>
      <p:sp>
        <p:nvSpPr>
          <p:cNvPr id="160" name="Google Shape;160;p15"/>
          <p:cNvSpPr/>
          <p:nvPr/>
        </p:nvSpPr>
        <p:spPr>
          <a:xfrm>
            <a:off x="3587900" y="2897805"/>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2</a:t>
            </a:r>
            <a:endParaRPr b="1" sz="1000">
              <a:latin typeface="IBM Plex Sans"/>
              <a:ea typeface="IBM Plex Sans"/>
              <a:cs typeface="IBM Plex Sans"/>
              <a:sym typeface="IBM Plex Sans"/>
            </a:endParaRPr>
          </a:p>
        </p:txBody>
      </p:sp>
      <p:sp>
        <p:nvSpPr>
          <p:cNvPr id="161" name="Google Shape;161;p15"/>
          <p:cNvSpPr txBox="1"/>
          <p:nvPr/>
        </p:nvSpPr>
        <p:spPr>
          <a:xfrm>
            <a:off x="2790475" y="3248559"/>
            <a:ext cx="20202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Findings</a:t>
            </a:r>
            <a:endParaRPr sz="1000">
              <a:solidFill>
                <a:schemeClr val="dk1"/>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Light"/>
                <a:ea typeface="IBM Plex Sans Light"/>
                <a:cs typeface="IBM Plex Sans Light"/>
                <a:sym typeface="IBM Plex Sans Light"/>
              </a:rPr>
              <a:t>The data that is found in the research in a template that allows comparison and learning. Capture source of data in the sheet where possible.</a:t>
            </a:r>
            <a:endParaRPr sz="1000">
              <a:solidFill>
                <a:schemeClr val="dk1"/>
              </a:solidFill>
              <a:latin typeface="IBM Plex Sans Light"/>
              <a:ea typeface="IBM Plex Sans Light"/>
              <a:cs typeface="IBM Plex Sans Light"/>
              <a:sym typeface="IBM Plex Sans Light"/>
            </a:endParaRPr>
          </a:p>
        </p:txBody>
      </p:sp>
      <p:sp>
        <p:nvSpPr>
          <p:cNvPr id="162" name="Google Shape;162;p15"/>
          <p:cNvSpPr/>
          <p:nvPr/>
        </p:nvSpPr>
        <p:spPr>
          <a:xfrm>
            <a:off x="1500688" y="5851183"/>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1</a:t>
            </a:r>
            <a:endParaRPr b="1" sz="1000">
              <a:latin typeface="IBM Plex Sans"/>
              <a:ea typeface="IBM Plex Sans"/>
              <a:cs typeface="IBM Plex Sans"/>
              <a:sym typeface="IBM Plex Sans"/>
            </a:endParaRPr>
          </a:p>
        </p:txBody>
      </p:sp>
      <p:sp>
        <p:nvSpPr>
          <p:cNvPr id="163" name="Google Shape;163;p15"/>
          <p:cNvSpPr txBox="1"/>
          <p:nvPr/>
        </p:nvSpPr>
        <p:spPr>
          <a:xfrm>
            <a:off x="668353" y="6182862"/>
            <a:ext cx="20202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Reason &amp; Theme</a:t>
            </a:r>
            <a:endParaRPr sz="1000">
              <a:solidFill>
                <a:schemeClr val="dk1"/>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Decide: </a:t>
            </a:r>
            <a:r>
              <a:rPr lang="en" sz="900">
                <a:solidFill>
                  <a:schemeClr val="dk1"/>
                </a:solidFill>
                <a:latin typeface="IBM Plex Sans Light"/>
                <a:ea typeface="IBM Plex Sans Light"/>
                <a:cs typeface="IBM Plex Sans Light"/>
                <a:sym typeface="IBM Plex Sans Light"/>
              </a:rPr>
              <a:t>The reasons and themes on which the secondary research needs to be done. </a:t>
            </a:r>
            <a:endParaRPr sz="1000">
              <a:solidFill>
                <a:schemeClr val="dk1"/>
              </a:solidFill>
              <a:latin typeface="IBM Plex Sans Light"/>
              <a:ea typeface="IBM Plex Sans Light"/>
              <a:cs typeface="IBM Plex Sans Light"/>
              <a:sym typeface="IBM Plex Sans Light"/>
            </a:endParaRPr>
          </a:p>
        </p:txBody>
      </p:sp>
      <p:sp>
        <p:nvSpPr>
          <p:cNvPr id="164" name="Google Shape;164;p15"/>
          <p:cNvSpPr/>
          <p:nvPr/>
        </p:nvSpPr>
        <p:spPr>
          <a:xfrm>
            <a:off x="3584375" y="5832108"/>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2</a:t>
            </a:r>
            <a:endParaRPr b="1" sz="1000">
              <a:latin typeface="IBM Plex Sans"/>
              <a:ea typeface="IBM Plex Sans"/>
              <a:cs typeface="IBM Plex Sans"/>
              <a:sym typeface="IBM Plex Sans"/>
            </a:endParaRPr>
          </a:p>
        </p:txBody>
      </p:sp>
      <p:sp>
        <p:nvSpPr>
          <p:cNvPr id="165" name="Google Shape;165;p15"/>
          <p:cNvSpPr txBox="1"/>
          <p:nvPr/>
        </p:nvSpPr>
        <p:spPr>
          <a:xfrm>
            <a:off x="2766004" y="6191683"/>
            <a:ext cx="20202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Findings</a:t>
            </a:r>
            <a:endParaRPr sz="1000">
              <a:solidFill>
                <a:schemeClr val="dk1"/>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Light"/>
                <a:ea typeface="IBM Plex Sans Light"/>
                <a:cs typeface="IBM Plex Sans Light"/>
                <a:sym typeface="IBM Plex Sans Light"/>
              </a:rPr>
              <a:t>The data that is found in the research in a template that captures sources, and learnings. </a:t>
            </a:r>
            <a:endParaRPr sz="1000">
              <a:solidFill>
                <a:schemeClr val="dk1"/>
              </a:solidFill>
              <a:latin typeface="IBM Plex Sans Light"/>
              <a:ea typeface="IBM Plex Sans Light"/>
              <a:cs typeface="IBM Plex Sans Light"/>
              <a:sym typeface="IBM Plex Sans Light"/>
            </a:endParaRPr>
          </a:p>
        </p:txBody>
      </p:sp>
      <p:sp>
        <p:nvSpPr>
          <p:cNvPr id="166" name="Google Shape;166;p15"/>
          <p:cNvSpPr/>
          <p:nvPr/>
        </p:nvSpPr>
        <p:spPr>
          <a:xfrm>
            <a:off x="6606088" y="5832108"/>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1</a:t>
            </a:r>
            <a:endParaRPr b="1" sz="1000">
              <a:latin typeface="IBM Plex Sans"/>
              <a:ea typeface="IBM Plex Sans"/>
              <a:cs typeface="IBM Plex Sans"/>
              <a:sym typeface="IBM Plex Sans"/>
            </a:endParaRPr>
          </a:p>
        </p:txBody>
      </p:sp>
      <p:sp>
        <p:nvSpPr>
          <p:cNvPr id="167" name="Google Shape;167;p15"/>
          <p:cNvSpPr txBox="1"/>
          <p:nvPr/>
        </p:nvSpPr>
        <p:spPr>
          <a:xfrm>
            <a:off x="5773753" y="6182862"/>
            <a:ext cx="20202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Experiences</a:t>
            </a:r>
            <a:endParaRPr sz="1000">
              <a:solidFill>
                <a:schemeClr val="dk1"/>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Decide: </a:t>
            </a:r>
            <a:r>
              <a:rPr lang="en" sz="900">
                <a:solidFill>
                  <a:schemeClr val="dk1"/>
                </a:solidFill>
                <a:latin typeface="IBM Plex Sans Light"/>
                <a:ea typeface="IBM Plex Sans Light"/>
                <a:cs typeface="IBM Plex Sans Light"/>
                <a:sym typeface="IBM Plex Sans Light"/>
              </a:rPr>
              <a:t>The experiences that need to be researched as a user.</a:t>
            </a:r>
            <a:endParaRPr sz="1000">
              <a:solidFill>
                <a:schemeClr val="dk1"/>
              </a:solidFill>
              <a:latin typeface="IBM Plex Sans Light"/>
              <a:ea typeface="IBM Plex Sans Light"/>
              <a:cs typeface="IBM Plex Sans Light"/>
              <a:sym typeface="IBM Plex Sans Light"/>
            </a:endParaRPr>
          </a:p>
        </p:txBody>
      </p:sp>
      <p:sp>
        <p:nvSpPr>
          <p:cNvPr id="168" name="Google Shape;168;p15"/>
          <p:cNvSpPr/>
          <p:nvPr/>
        </p:nvSpPr>
        <p:spPr>
          <a:xfrm>
            <a:off x="8689775" y="5832108"/>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2</a:t>
            </a:r>
            <a:endParaRPr b="1" sz="1000">
              <a:latin typeface="IBM Plex Sans"/>
              <a:ea typeface="IBM Plex Sans"/>
              <a:cs typeface="IBM Plex Sans"/>
              <a:sym typeface="IBM Plex Sans"/>
            </a:endParaRPr>
          </a:p>
        </p:txBody>
      </p:sp>
      <p:sp>
        <p:nvSpPr>
          <p:cNvPr id="169" name="Google Shape;169;p15"/>
          <p:cNvSpPr txBox="1"/>
          <p:nvPr/>
        </p:nvSpPr>
        <p:spPr>
          <a:xfrm>
            <a:off x="7871404" y="6191683"/>
            <a:ext cx="20202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Journey</a:t>
            </a:r>
            <a:endParaRPr sz="1000">
              <a:solidFill>
                <a:schemeClr val="dk1"/>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Light"/>
                <a:ea typeface="IBM Plex Sans Light"/>
                <a:cs typeface="IBM Plex Sans Light"/>
                <a:sym typeface="IBM Plex Sans Light"/>
              </a:rPr>
              <a:t>The different steps of the experience and positive and negative aspects at each step.</a:t>
            </a:r>
            <a:endParaRPr sz="1000">
              <a:solidFill>
                <a:schemeClr val="dk1"/>
              </a:solidFill>
              <a:latin typeface="IBM Plex Sans Light"/>
              <a:ea typeface="IBM Plex Sans Light"/>
              <a:cs typeface="IBM Plex Sans Light"/>
              <a:sym typeface="IBM Plex Sans Light"/>
            </a:endParaRPr>
          </a:p>
        </p:txBody>
      </p:sp>
      <p:graphicFrame>
        <p:nvGraphicFramePr>
          <p:cNvPr id="170" name="Google Shape;170;p15"/>
          <p:cNvGraphicFramePr/>
          <p:nvPr/>
        </p:nvGraphicFramePr>
        <p:xfrm>
          <a:off x="5502914" y="1618656"/>
          <a:ext cx="3000000" cy="3000000"/>
        </p:xfrm>
        <a:graphic>
          <a:graphicData uri="http://schemas.openxmlformats.org/drawingml/2006/table">
            <a:tbl>
              <a:tblPr>
                <a:noFill/>
                <a:tableStyleId>{F5B483A3-4C59-482E-9E7C-BE166F418F8C}</a:tableStyleId>
              </a:tblPr>
              <a:tblGrid>
                <a:gridCol w="1372650"/>
                <a:gridCol w="821675"/>
                <a:gridCol w="757725"/>
                <a:gridCol w="1436600"/>
              </a:tblGrid>
              <a:tr h="556200">
                <a:tc>
                  <a:txBody>
                    <a:bodyPr/>
                    <a:lstStyle/>
                    <a:p>
                      <a:pPr indent="0" lvl="0" marL="0" rtl="0" algn="l">
                        <a:spcBef>
                          <a:spcPts val="0"/>
                        </a:spcBef>
                        <a:spcAft>
                          <a:spcPts val="0"/>
                        </a:spcAft>
                        <a:buClr>
                          <a:schemeClr val="dk1"/>
                        </a:buClr>
                        <a:buSzPts val="1100"/>
                        <a:buFont typeface="Arial"/>
                        <a:buNone/>
                      </a:pPr>
                      <a:r>
                        <a:rPr b="1" lang="en" sz="700">
                          <a:solidFill>
                            <a:srgbClr val="3C78D8"/>
                          </a:solidFill>
                          <a:latin typeface="IBM Plex Sans"/>
                          <a:ea typeface="IBM Plex Sans"/>
                          <a:cs typeface="IBM Plex Sans"/>
                          <a:sym typeface="IBM Plex Sans"/>
                        </a:rPr>
                        <a:t>Objects</a:t>
                      </a:r>
                      <a:endParaRPr sz="7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gridSpan="2" rowSpan="2">
                  <a:txBody>
                    <a:bodyPr/>
                    <a:lstStyle/>
                    <a:p>
                      <a:pPr indent="0" lvl="0" marL="0" rtl="0" algn="l">
                        <a:spcBef>
                          <a:spcPts val="0"/>
                        </a:spcBef>
                        <a:spcAft>
                          <a:spcPts val="0"/>
                        </a:spcAft>
                        <a:buClr>
                          <a:schemeClr val="dk1"/>
                        </a:buClr>
                        <a:buSzPts val="1100"/>
                        <a:buFont typeface="Arial"/>
                        <a:buNone/>
                      </a:pPr>
                      <a:r>
                        <a:rPr b="1" lang="en" sz="700">
                          <a:solidFill>
                            <a:srgbClr val="3C78D8"/>
                          </a:solidFill>
                          <a:latin typeface="IBM Plex Sans"/>
                          <a:ea typeface="IBM Plex Sans"/>
                          <a:cs typeface="IBM Plex Sans"/>
                          <a:sym typeface="IBM Plex Sans"/>
                        </a:rPr>
                        <a:t>People</a:t>
                      </a:r>
                      <a:endParaRPr sz="7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rowSpan="2" hMerge="1"/>
                <a:tc>
                  <a:txBody>
                    <a:bodyPr/>
                    <a:lstStyle/>
                    <a:p>
                      <a:pPr indent="0" lvl="0" marL="0" rtl="0" algn="r">
                        <a:spcBef>
                          <a:spcPts val="0"/>
                        </a:spcBef>
                        <a:spcAft>
                          <a:spcPts val="0"/>
                        </a:spcAft>
                        <a:buNone/>
                      </a:pPr>
                      <a:r>
                        <a:rPr b="1" lang="en" sz="700">
                          <a:solidFill>
                            <a:srgbClr val="3C78D8"/>
                          </a:solidFill>
                          <a:latin typeface="IBM Plex Sans"/>
                          <a:ea typeface="IBM Plex Sans"/>
                          <a:cs typeface="IBM Plex Sans"/>
                          <a:sym typeface="IBM Plex Sans"/>
                        </a:rPr>
                        <a:t>Environment</a:t>
                      </a:r>
                      <a:endParaRPr b="1" sz="700">
                        <a:solidFill>
                          <a:srgbClr val="3C78D8"/>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556200">
                <a:tc>
                  <a:txBody>
                    <a:bodyPr/>
                    <a:lstStyle/>
                    <a:p>
                      <a:pPr indent="0" lvl="0" marL="0" rtl="0" algn="l">
                        <a:spcBef>
                          <a:spcPts val="0"/>
                        </a:spcBef>
                        <a:spcAft>
                          <a:spcPts val="0"/>
                        </a:spcAft>
                        <a:buClr>
                          <a:schemeClr val="dk1"/>
                        </a:buClr>
                        <a:buSzPts val="1100"/>
                        <a:buFont typeface="Arial"/>
                        <a:buNone/>
                      </a:pPr>
                      <a:r>
                        <a:rPr b="1" lang="en" sz="700">
                          <a:solidFill>
                            <a:srgbClr val="3C78D8"/>
                          </a:solidFill>
                          <a:latin typeface="IBM Plex Sans"/>
                          <a:ea typeface="IBM Plex Sans"/>
                          <a:cs typeface="IBM Plex Sans"/>
                          <a:sym typeface="IBM Plex Sans"/>
                        </a:rPr>
                        <a:t>Services</a:t>
                      </a:r>
                      <a:endParaRPr sz="7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gridSpan="2" vMerge="1"/>
                <a:tc hMerge="1" vMerge="1"/>
                <a:tc>
                  <a:txBody>
                    <a:bodyPr/>
                    <a:lstStyle/>
                    <a:p>
                      <a:pPr indent="0" lvl="0" marL="0" rtl="0" algn="r">
                        <a:spcBef>
                          <a:spcPts val="0"/>
                        </a:spcBef>
                        <a:spcAft>
                          <a:spcPts val="0"/>
                        </a:spcAft>
                        <a:buClr>
                          <a:schemeClr val="dk1"/>
                        </a:buClr>
                        <a:buSzPts val="1100"/>
                        <a:buFont typeface="Arial"/>
                        <a:buNone/>
                      </a:pPr>
                      <a:r>
                        <a:rPr b="1" lang="en" sz="700">
                          <a:solidFill>
                            <a:srgbClr val="3C78D8"/>
                          </a:solidFill>
                          <a:latin typeface="IBM Plex Sans"/>
                          <a:ea typeface="IBM Plex Sans"/>
                          <a:cs typeface="IBM Plex Sans"/>
                          <a:sym typeface="IBM Plex Sans"/>
                        </a:rPr>
                        <a:t>  Messaging</a:t>
                      </a:r>
                      <a:endParaRPr sz="7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
        <p:nvSpPr>
          <p:cNvPr id="171" name="Google Shape;171;p15"/>
          <p:cNvSpPr/>
          <p:nvPr/>
        </p:nvSpPr>
        <p:spPr>
          <a:xfrm>
            <a:off x="6606088" y="2884904"/>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1</a:t>
            </a:r>
            <a:endParaRPr b="1" sz="1000">
              <a:latin typeface="IBM Plex Sans"/>
              <a:ea typeface="IBM Plex Sans"/>
              <a:cs typeface="IBM Plex Sans"/>
              <a:sym typeface="IBM Plex Sans"/>
            </a:endParaRPr>
          </a:p>
        </p:txBody>
      </p:sp>
      <p:sp>
        <p:nvSpPr>
          <p:cNvPr id="172" name="Google Shape;172;p15"/>
          <p:cNvSpPr txBox="1"/>
          <p:nvPr/>
        </p:nvSpPr>
        <p:spPr>
          <a:xfrm>
            <a:off x="5773753" y="3235658"/>
            <a:ext cx="20202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Location &amp; Time Period</a:t>
            </a:r>
            <a:endParaRPr sz="1000">
              <a:solidFill>
                <a:schemeClr val="dk1"/>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Decide: </a:t>
            </a:r>
            <a:r>
              <a:rPr lang="en" sz="900">
                <a:solidFill>
                  <a:schemeClr val="dk1"/>
                </a:solidFill>
                <a:latin typeface="IBM Plex Sans Light"/>
                <a:ea typeface="IBM Plex Sans Light"/>
                <a:cs typeface="IBM Plex Sans Light"/>
                <a:sym typeface="IBM Plex Sans Light"/>
              </a:rPr>
              <a:t>The location, amount of time, and frequency of observation.</a:t>
            </a:r>
            <a:endParaRPr sz="1000">
              <a:solidFill>
                <a:schemeClr val="dk1"/>
              </a:solidFill>
              <a:latin typeface="IBM Plex Sans Light"/>
              <a:ea typeface="IBM Plex Sans Light"/>
              <a:cs typeface="IBM Plex Sans Light"/>
              <a:sym typeface="IBM Plex Sans Light"/>
            </a:endParaRPr>
          </a:p>
        </p:txBody>
      </p:sp>
      <p:sp>
        <p:nvSpPr>
          <p:cNvPr id="173" name="Google Shape;173;p15"/>
          <p:cNvSpPr/>
          <p:nvPr/>
        </p:nvSpPr>
        <p:spPr>
          <a:xfrm>
            <a:off x="8689775" y="2884904"/>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2</a:t>
            </a:r>
            <a:endParaRPr b="1" sz="1000">
              <a:latin typeface="IBM Plex Sans"/>
              <a:ea typeface="IBM Plex Sans"/>
              <a:cs typeface="IBM Plex Sans"/>
              <a:sym typeface="IBM Plex Sans"/>
            </a:endParaRPr>
          </a:p>
        </p:txBody>
      </p:sp>
      <p:sp>
        <p:nvSpPr>
          <p:cNvPr id="174" name="Google Shape;174;p15"/>
          <p:cNvSpPr txBox="1"/>
          <p:nvPr/>
        </p:nvSpPr>
        <p:spPr>
          <a:xfrm>
            <a:off x="7871404" y="3244479"/>
            <a:ext cx="20202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POEMS</a:t>
            </a:r>
            <a:endParaRPr sz="1000">
              <a:solidFill>
                <a:schemeClr val="dk1"/>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a:ea typeface="IBM Plex Sans"/>
                <a:cs typeface="IBM Plex Sans"/>
                <a:sym typeface="IBM Plex Sans"/>
              </a:rPr>
              <a:t>Observations in the the POEMS template (People, Objects, Environments, Messaging, Services)</a:t>
            </a:r>
            <a:endParaRPr sz="1000">
              <a:solidFill>
                <a:schemeClr val="dk1"/>
              </a:solidFill>
              <a:latin typeface="IBM Plex Sans Light"/>
              <a:ea typeface="IBM Plex Sans Light"/>
              <a:cs typeface="IBM Plex Sans Light"/>
              <a:sym typeface="IBM Plex Sans Light"/>
            </a:endParaRPr>
          </a:p>
        </p:txBody>
      </p:sp>
      <p:sp>
        <p:nvSpPr>
          <p:cNvPr id="175" name="Google Shape;175;p15"/>
          <p:cNvSpPr/>
          <p:nvPr/>
        </p:nvSpPr>
        <p:spPr>
          <a:xfrm>
            <a:off x="514166" y="1296501"/>
            <a:ext cx="4707600" cy="312600"/>
          </a:xfrm>
          <a:prstGeom prst="rect">
            <a:avLst/>
          </a:prstGeom>
          <a:noFill/>
          <a:ln>
            <a:noFill/>
          </a:ln>
        </p:spPr>
        <p:txBody>
          <a:bodyPr anchorCtr="0" anchor="ctr" bIns="91425" lIns="91425" spcFirstLastPara="1" rIns="91425" wrap="square" tIns="91425">
            <a:noAutofit/>
          </a:bodyPr>
          <a:lstStyle/>
          <a:p>
            <a:pPr indent="0" lvl="0" marL="0" marR="95096" rtl="0" algn="l">
              <a:spcBef>
                <a:spcPts val="0"/>
              </a:spcBef>
              <a:spcAft>
                <a:spcPts val="0"/>
              </a:spcAft>
              <a:buNone/>
            </a:pPr>
            <a:r>
              <a:rPr b="1" lang="en" sz="1000">
                <a:solidFill>
                  <a:srgbClr val="3C78D8"/>
                </a:solidFill>
                <a:latin typeface="IBM Plex Sans"/>
                <a:ea typeface="IBM Plex Sans"/>
                <a:cs typeface="IBM Plex Sans"/>
                <a:sym typeface="IBM Plex Sans"/>
              </a:rPr>
              <a:t>Competition Benchmark - </a:t>
            </a:r>
            <a:r>
              <a:rPr b="1" lang="en" sz="1000">
                <a:latin typeface="IBM Plex Sans"/>
                <a:ea typeface="IBM Plex Sans"/>
                <a:cs typeface="IBM Plex Sans"/>
                <a:sym typeface="IBM Plex Sans"/>
              </a:rPr>
              <a:t>Template</a:t>
            </a:r>
            <a:endParaRPr sz="1000">
              <a:latin typeface="IBM Plex Sans"/>
              <a:ea typeface="IBM Plex Sans"/>
              <a:cs typeface="IBM Plex Sans"/>
              <a:sym typeface="IBM Plex Sans"/>
            </a:endParaRPr>
          </a:p>
        </p:txBody>
      </p:sp>
      <p:sp>
        <p:nvSpPr>
          <p:cNvPr id="176" name="Google Shape;176;p15"/>
          <p:cNvSpPr/>
          <p:nvPr/>
        </p:nvSpPr>
        <p:spPr>
          <a:xfrm>
            <a:off x="552869" y="4212508"/>
            <a:ext cx="4707600" cy="312600"/>
          </a:xfrm>
          <a:prstGeom prst="rect">
            <a:avLst/>
          </a:prstGeom>
          <a:noFill/>
          <a:ln>
            <a:noFill/>
          </a:ln>
        </p:spPr>
        <p:txBody>
          <a:bodyPr anchorCtr="0" anchor="ctr" bIns="91425" lIns="91425" spcFirstLastPara="1" rIns="91425" wrap="square" tIns="91425">
            <a:noAutofit/>
          </a:bodyPr>
          <a:lstStyle/>
          <a:p>
            <a:pPr indent="0" lvl="0" marL="0" marR="95096" rtl="0" algn="l">
              <a:spcBef>
                <a:spcPts val="0"/>
              </a:spcBef>
              <a:spcAft>
                <a:spcPts val="0"/>
              </a:spcAft>
              <a:buNone/>
            </a:pPr>
            <a:r>
              <a:rPr b="1" lang="en" sz="1000">
                <a:solidFill>
                  <a:srgbClr val="3C78D8"/>
                </a:solidFill>
                <a:latin typeface="IBM Plex Sans"/>
                <a:ea typeface="IBM Plex Sans"/>
                <a:cs typeface="IBM Plex Sans"/>
                <a:sym typeface="IBM Plex Sans"/>
              </a:rPr>
              <a:t>Secondary Research  - </a:t>
            </a:r>
            <a:r>
              <a:rPr b="1" lang="en" sz="1000">
                <a:latin typeface="IBM Plex Sans"/>
                <a:ea typeface="IBM Plex Sans"/>
                <a:cs typeface="IBM Plex Sans"/>
                <a:sym typeface="IBM Plex Sans"/>
              </a:rPr>
              <a:t>Open Template</a:t>
            </a:r>
            <a:endParaRPr sz="1000">
              <a:latin typeface="IBM Plex Sans"/>
              <a:ea typeface="IBM Plex Sans"/>
              <a:cs typeface="IBM Plex Sans"/>
              <a:sym typeface="IBM Plex Sans"/>
            </a:endParaRPr>
          </a:p>
        </p:txBody>
      </p:sp>
      <p:sp>
        <p:nvSpPr>
          <p:cNvPr id="177" name="Google Shape;177;p15"/>
          <p:cNvSpPr/>
          <p:nvPr/>
        </p:nvSpPr>
        <p:spPr>
          <a:xfrm>
            <a:off x="5412608" y="1296501"/>
            <a:ext cx="4707600" cy="312600"/>
          </a:xfrm>
          <a:prstGeom prst="rect">
            <a:avLst/>
          </a:prstGeom>
          <a:noFill/>
          <a:ln>
            <a:noFill/>
          </a:ln>
        </p:spPr>
        <p:txBody>
          <a:bodyPr anchorCtr="0" anchor="ctr" bIns="91425" lIns="91425" spcFirstLastPara="1" rIns="91425" wrap="square" tIns="91425">
            <a:noAutofit/>
          </a:bodyPr>
          <a:lstStyle/>
          <a:p>
            <a:pPr indent="0" lvl="0" marL="0" marR="95096" rtl="0" algn="l">
              <a:spcBef>
                <a:spcPts val="0"/>
              </a:spcBef>
              <a:spcAft>
                <a:spcPts val="0"/>
              </a:spcAft>
              <a:buNone/>
            </a:pPr>
            <a:r>
              <a:rPr b="1" lang="en" sz="1000">
                <a:solidFill>
                  <a:srgbClr val="3C78D8"/>
                </a:solidFill>
                <a:latin typeface="IBM Plex Sans"/>
                <a:ea typeface="IBM Plex Sans"/>
                <a:cs typeface="IBM Plex Sans"/>
                <a:sym typeface="IBM Plex Sans"/>
              </a:rPr>
              <a:t>Ethnography - </a:t>
            </a:r>
            <a:r>
              <a:rPr b="1" lang="en" sz="1000">
                <a:latin typeface="IBM Plex Sans"/>
                <a:ea typeface="IBM Plex Sans"/>
                <a:cs typeface="IBM Plex Sans"/>
                <a:sym typeface="IBM Plex Sans"/>
              </a:rPr>
              <a:t>POEMS Template for Observation</a:t>
            </a:r>
            <a:endParaRPr sz="1000">
              <a:latin typeface="IBM Plex Sans"/>
              <a:ea typeface="IBM Plex Sans"/>
              <a:cs typeface="IBM Plex Sans"/>
              <a:sym typeface="IBM Plex Sans"/>
            </a:endParaRPr>
          </a:p>
        </p:txBody>
      </p:sp>
      <p:graphicFrame>
        <p:nvGraphicFramePr>
          <p:cNvPr id="178" name="Google Shape;178;p15"/>
          <p:cNvGraphicFramePr/>
          <p:nvPr/>
        </p:nvGraphicFramePr>
        <p:xfrm>
          <a:off x="5513282" y="4532213"/>
          <a:ext cx="3000000" cy="3000000"/>
        </p:xfrm>
        <a:graphic>
          <a:graphicData uri="http://schemas.openxmlformats.org/drawingml/2006/table">
            <a:tbl>
              <a:tblPr>
                <a:noFill/>
                <a:tableStyleId>{F5B483A3-4C59-482E-9E7C-BE166F418F8C}</a:tableStyleId>
              </a:tblPr>
              <a:tblGrid>
                <a:gridCol w="1129750"/>
                <a:gridCol w="611200"/>
                <a:gridCol w="673550"/>
                <a:gridCol w="639425"/>
                <a:gridCol w="667375"/>
                <a:gridCol w="667375"/>
              </a:tblGrid>
              <a:tr h="310725">
                <a:tc>
                  <a:txBody>
                    <a:bodyPr/>
                    <a:lstStyle/>
                    <a:p>
                      <a:pPr indent="0" lvl="0" marL="0" rtl="0" algn="l">
                        <a:spcBef>
                          <a:spcPts val="0"/>
                        </a:spcBef>
                        <a:spcAft>
                          <a:spcPts val="0"/>
                        </a:spcAft>
                        <a:buNone/>
                      </a:pPr>
                      <a:r>
                        <a:rPr b="1" lang="en" sz="600">
                          <a:solidFill>
                            <a:schemeClr val="dk1"/>
                          </a:solidFill>
                          <a:latin typeface="IBM Plex Sans"/>
                          <a:ea typeface="IBM Plex Sans"/>
                          <a:cs typeface="IBM Plex Sans"/>
                          <a:sym typeface="IBM Plex Sans"/>
                        </a:rPr>
                        <a:t>Details</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600">
                          <a:latin typeface="IBM Plex Sans"/>
                          <a:ea typeface="IBM Plex Sans"/>
                          <a:cs typeface="IBM Plex Sans"/>
                          <a:sym typeface="IBM Plex Sans"/>
                        </a:rPr>
                        <a:t>Step 1</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rPr b="1" lang="en" sz="600">
                          <a:latin typeface="IBM Plex Sans"/>
                          <a:ea typeface="IBM Plex Sans"/>
                          <a:cs typeface="IBM Plex Sans"/>
                          <a:sym typeface="IBM Plex Sans"/>
                        </a:rPr>
                        <a:t>Step 2</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rPr b="1" lang="en" sz="600">
                          <a:latin typeface="IBM Plex Sans"/>
                          <a:ea typeface="IBM Plex Sans"/>
                          <a:cs typeface="IBM Plex Sans"/>
                          <a:sym typeface="IBM Plex Sans"/>
                        </a:rPr>
                        <a:t>Step 3</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600">
                          <a:latin typeface="IBM Plex Sans"/>
                          <a:ea typeface="IBM Plex Sans"/>
                          <a:cs typeface="IBM Plex Sans"/>
                          <a:sym typeface="IBM Plex Sans"/>
                        </a:rPr>
                        <a:t>Step 4</a:t>
                      </a:r>
                      <a:endParaRPr b="1"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600">
                          <a:latin typeface="IBM Plex Sans"/>
                          <a:ea typeface="IBM Plex Sans"/>
                          <a:cs typeface="IBM Plex Sans"/>
                          <a:sym typeface="IBM Plex Sans"/>
                        </a:rPr>
                        <a:t>Step 5</a:t>
                      </a:r>
                      <a:endParaRPr b="1"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89525">
                <a:tc>
                  <a:txBody>
                    <a:bodyPr/>
                    <a:lstStyle/>
                    <a:p>
                      <a:pPr indent="0" lvl="0" marL="0" rtl="0" algn="l">
                        <a:spcBef>
                          <a:spcPts val="0"/>
                        </a:spcBef>
                        <a:spcAft>
                          <a:spcPts val="0"/>
                        </a:spcAft>
                        <a:buNone/>
                      </a:pPr>
                      <a:r>
                        <a:rPr b="1" lang="en" sz="600">
                          <a:solidFill>
                            <a:srgbClr val="3C78D8"/>
                          </a:solidFill>
                          <a:latin typeface="IBM Plex Sans"/>
                          <a:ea typeface="IBM Plex Sans"/>
                          <a:cs typeface="IBM Plex Sans"/>
                          <a:sym typeface="IBM Plex Sans"/>
                        </a:rPr>
                        <a:t>What did you do?</a:t>
                      </a:r>
                      <a:endParaRPr b="1" sz="600">
                        <a:solidFill>
                          <a:srgbClr val="3C78D8"/>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89525">
                <a:tc>
                  <a:txBody>
                    <a:bodyPr/>
                    <a:lstStyle/>
                    <a:p>
                      <a:pPr indent="0" lvl="0" marL="0" rtl="0" algn="l">
                        <a:spcBef>
                          <a:spcPts val="0"/>
                        </a:spcBef>
                        <a:spcAft>
                          <a:spcPts val="0"/>
                        </a:spcAft>
                        <a:buClr>
                          <a:schemeClr val="dk1"/>
                        </a:buClr>
                        <a:buSzPts val="1100"/>
                        <a:buFont typeface="Arial"/>
                        <a:buNone/>
                      </a:pPr>
                      <a:r>
                        <a:rPr b="1" lang="en" sz="600">
                          <a:solidFill>
                            <a:srgbClr val="3C78D8"/>
                          </a:solidFill>
                          <a:latin typeface="IBM Plex Sans"/>
                          <a:ea typeface="IBM Plex Sans"/>
                          <a:cs typeface="IBM Plex Sans"/>
                          <a:sym typeface="IBM Plex Sans"/>
                        </a:rPr>
                        <a:t>What did you like?</a:t>
                      </a:r>
                      <a:endParaRPr b="1" sz="600">
                        <a:solidFill>
                          <a:srgbClr val="3C78D8"/>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89525">
                <a:tc>
                  <a:txBody>
                    <a:bodyPr/>
                    <a:lstStyle/>
                    <a:p>
                      <a:pPr indent="0" lvl="0" marL="0" rtl="0" algn="l">
                        <a:spcBef>
                          <a:spcPts val="0"/>
                        </a:spcBef>
                        <a:spcAft>
                          <a:spcPts val="0"/>
                        </a:spcAft>
                        <a:buClr>
                          <a:schemeClr val="dk1"/>
                        </a:buClr>
                        <a:buSzPts val="1100"/>
                        <a:buFont typeface="Arial"/>
                        <a:buNone/>
                      </a:pPr>
                      <a:r>
                        <a:rPr b="1" lang="en" sz="600">
                          <a:solidFill>
                            <a:srgbClr val="3C78D8"/>
                          </a:solidFill>
                          <a:latin typeface="IBM Plex Sans"/>
                          <a:ea typeface="IBM Plex Sans"/>
                          <a:cs typeface="IBM Plex Sans"/>
                          <a:sym typeface="IBM Plex Sans"/>
                        </a:rPr>
                        <a:t>What did you not like?</a:t>
                      </a:r>
                      <a:endParaRPr b="1" sz="600">
                        <a:solidFill>
                          <a:srgbClr val="3C78D8"/>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
        <p:nvSpPr>
          <p:cNvPr id="179" name="Google Shape;179;p15"/>
          <p:cNvSpPr/>
          <p:nvPr/>
        </p:nvSpPr>
        <p:spPr>
          <a:xfrm>
            <a:off x="5429690" y="4189073"/>
            <a:ext cx="4388700" cy="312600"/>
          </a:xfrm>
          <a:prstGeom prst="rect">
            <a:avLst/>
          </a:prstGeom>
          <a:noFill/>
          <a:ln>
            <a:noFill/>
          </a:ln>
        </p:spPr>
        <p:txBody>
          <a:bodyPr anchorCtr="0" anchor="ctr" bIns="91425" lIns="91425" spcFirstLastPara="1" rIns="91425" wrap="square" tIns="91425">
            <a:noAutofit/>
          </a:bodyPr>
          <a:lstStyle/>
          <a:p>
            <a:pPr indent="0" lvl="0" marL="0" marR="95096" rtl="0" algn="l">
              <a:spcBef>
                <a:spcPts val="0"/>
              </a:spcBef>
              <a:spcAft>
                <a:spcPts val="0"/>
              </a:spcAft>
              <a:buNone/>
            </a:pPr>
            <a:r>
              <a:rPr b="1" lang="en" sz="1000">
                <a:solidFill>
                  <a:srgbClr val="3C78D8"/>
                </a:solidFill>
                <a:latin typeface="IBM Plex Sans"/>
                <a:ea typeface="IBM Plex Sans"/>
                <a:cs typeface="IBM Plex Sans"/>
                <a:sym typeface="IBM Plex Sans"/>
              </a:rPr>
              <a:t>Service Safari - </a:t>
            </a:r>
            <a:r>
              <a:rPr b="1" lang="en" sz="1000">
                <a:solidFill>
                  <a:schemeClr val="dk1"/>
                </a:solidFill>
                <a:latin typeface="IBM Plex Sans"/>
                <a:ea typeface="IBM Plex Sans"/>
                <a:cs typeface="IBM Plex Sans"/>
                <a:sym typeface="IBM Plex Sans"/>
              </a:rPr>
              <a:t>Experience Journey </a:t>
            </a:r>
            <a:r>
              <a:rPr b="1" lang="en" sz="1000">
                <a:latin typeface="IBM Plex Sans"/>
                <a:ea typeface="IBM Plex Sans"/>
                <a:cs typeface="IBM Plex Sans"/>
                <a:sym typeface="IBM Plex Sans"/>
              </a:rPr>
              <a:t>Template for Observation</a:t>
            </a:r>
            <a:endParaRPr sz="1000">
              <a:latin typeface="IBM Plex Sans"/>
              <a:ea typeface="IBM Plex Sans"/>
              <a:cs typeface="IBM Plex Sans"/>
              <a:sym typeface="IBM Plex Sans"/>
            </a:endParaRPr>
          </a:p>
        </p:txBody>
      </p:sp>
      <p:grpSp>
        <p:nvGrpSpPr>
          <p:cNvPr id="180" name="Google Shape;180;p15"/>
          <p:cNvGrpSpPr/>
          <p:nvPr/>
        </p:nvGrpSpPr>
        <p:grpSpPr>
          <a:xfrm>
            <a:off x="0" y="7094781"/>
            <a:ext cx="10692000" cy="465069"/>
            <a:chOff x="0" y="7094781"/>
            <a:chExt cx="10692000" cy="465069"/>
          </a:xfrm>
        </p:grpSpPr>
        <p:sp>
          <p:nvSpPr>
            <p:cNvPr id="181" name="Google Shape;181;p15"/>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FINANCIAL INNOVATION LAB</a:t>
              </a:r>
              <a:r>
                <a:rPr b="1" lang="en" sz="600">
                  <a:solidFill>
                    <a:srgbClr val="3C78D8"/>
                  </a:solidFill>
                  <a:latin typeface="IBM Plex Sans"/>
                  <a:ea typeface="IBM Plex Sans"/>
                  <a:cs typeface="IBM Plex Sans"/>
                  <a:sym typeface="IBM Plex Sans"/>
                </a:rPr>
                <a:t> | BOOTCAMP ONE </a:t>
              </a:r>
              <a:endParaRPr b="1" sz="600">
                <a:solidFill>
                  <a:srgbClr val="3C78D8"/>
                </a:solidFill>
                <a:latin typeface="IBM Plex Sans"/>
                <a:ea typeface="IBM Plex Sans"/>
                <a:cs typeface="IBM Plex Sans"/>
                <a:sym typeface="IBM Plex Sans"/>
              </a:endParaRPr>
            </a:p>
          </p:txBody>
        </p:sp>
        <p:grpSp>
          <p:nvGrpSpPr>
            <p:cNvPr id="183" name="Google Shape;183;p15"/>
            <p:cNvGrpSpPr/>
            <p:nvPr/>
          </p:nvGrpSpPr>
          <p:grpSpPr>
            <a:xfrm>
              <a:off x="7712143" y="7094781"/>
              <a:ext cx="2412328" cy="430321"/>
              <a:chOff x="5831433" y="6857683"/>
              <a:chExt cx="4631966" cy="815774"/>
            </a:xfrm>
          </p:grpSpPr>
          <p:pic>
            <p:nvPicPr>
              <p:cNvPr id="184" name="Google Shape;184;p15"/>
              <p:cNvPicPr preferRelativeResize="0"/>
              <p:nvPr/>
            </p:nvPicPr>
            <p:blipFill>
              <a:blip r:embed="rId3">
                <a:alphaModFix/>
              </a:blip>
              <a:stretch>
                <a:fillRect/>
              </a:stretch>
            </p:blipFill>
            <p:spPr>
              <a:xfrm>
                <a:off x="9513825" y="6857683"/>
                <a:ext cx="949574" cy="815774"/>
              </a:xfrm>
              <a:prstGeom prst="rect">
                <a:avLst/>
              </a:prstGeom>
              <a:noFill/>
              <a:ln>
                <a:noFill/>
              </a:ln>
            </p:spPr>
          </p:pic>
          <p:pic>
            <p:nvPicPr>
              <p:cNvPr id="185" name="Google Shape;185;p15"/>
              <p:cNvPicPr preferRelativeResize="0"/>
              <p:nvPr/>
            </p:nvPicPr>
            <p:blipFill>
              <a:blip r:embed="rId4">
                <a:alphaModFix/>
              </a:blip>
              <a:stretch>
                <a:fillRect/>
              </a:stretch>
            </p:blipFill>
            <p:spPr>
              <a:xfrm>
                <a:off x="5831433" y="7117645"/>
                <a:ext cx="1933325" cy="446407"/>
              </a:xfrm>
              <a:prstGeom prst="rect">
                <a:avLst/>
              </a:prstGeom>
              <a:noFill/>
              <a:ln>
                <a:noFill/>
              </a:ln>
            </p:spPr>
          </p:pic>
          <p:pic>
            <p:nvPicPr>
              <p:cNvPr id="186" name="Google Shape;186;p15"/>
              <p:cNvPicPr preferRelativeResize="0"/>
              <p:nvPr/>
            </p:nvPicPr>
            <p:blipFill rotWithShape="1">
              <a:blip r:embed="rId5">
                <a:alphaModFix/>
              </a:blip>
              <a:srcRect b="23935" l="18913" r="10250" t="28704"/>
              <a:stretch/>
            </p:blipFill>
            <p:spPr>
              <a:xfrm>
                <a:off x="8144179" y="7097827"/>
                <a:ext cx="990224" cy="393901"/>
              </a:xfrm>
              <a:prstGeom prst="rect">
                <a:avLst/>
              </a:prstGeom>
              <a:noFill/>
              <a:ln>
                <a:noFill/>
              </a:ln>
            </p:spPr>
          </p:pic>
        </p:grpSp>
      </p:grpSp>
      <p:sp>
        <p:nvSpPr>
          <p:cNvPr id="187" name="Google Shape;187;p15"/>
          <p:cNvSpPr/>
          <p:nvPr/>
        </p:nvSpPr>
        <p:spPr>
          <a:xfrm>
            <a:off x="0" y="-300"/>
            <a:ext cx="137100" cy="75600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16"/>
          <p:cNvSpPr/>
          <p:nvPr/>
        </p:nvSpPr>
        <p:spPr>
          <a:xfrm>
            <a:off x="0" y="-75"/>
            <a:ext cx="10692000" cy="7560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p:txBody>
      </p:sp>
      <p:sp>
        <p:nvSpPr>
          <p:cNvPr id="193" name="Google Shape;193;p16"/>
          <p:cNvSpPr txBox="1"/>
          <p:nvPr>
            <p:ph type="title"/>
          </p:nvPr>
        </p:nvSpPr>
        <p:spPr>
          <a:xfrm>
            <a:off x="473449" y="268113"/>
            <a:ext cx="5050800" cy="7002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1000">
                <a:latin typeface="IBM Plex Sans"/>
                <a:ea typeface="IBM Plex Sans"/>
                <a:cs typeface="IBM Plex Sans"/>
                <a:sym typeface="IBM Plex Sans"/>
              </a:rPr>
              <a:t>RESEARCH TOOLS</a:t>
            </a:r>
            <a:endParaRPr sz="1000">
              <a:latin typeface="IBM Plex Sans"/>
              <a:ea typeface="IBM Plex Sans"/>
              <a:cs typeface="IBM Plex Sans"/>
              <a:sym typeface="IBM Plex Sans"/>
            </a:endParaRPr>
          </a:p>
          <a:p>
            <a:pPr indent="0" lvl="0" marL="0" rtl="0" algn="l">
              <a:spcBef>
                <a:spcPts val="0"/>
              </a:spcBef>
              <a:spcAft>
                <a:spcPts val="0"/>
              </a:spcAft>
              <a:buNone/>
            </a:pPr>
            <a:r>
              <a:rPr b="1" lang="en" sz="1800">
                <a:solidFill>
                  <a:srgbClr val="3C78D8"/>
                </a:solidFill>
                <a:latin typeface="IBM Plex Sans"/>
                <a:ea typeface="IBM Plex Sans"/>
                <a:cs typeface="IBM Plex Sans"/>
                <a:sym typeface="IBM Plex Sans"/>
              </a:rPr>
              <a:t>HOW TO USE?</a:t>
            </a:r>
            <a:endParaRPr b="1" sz="1800">
              <a:solidFill>
                <a:srgbClr val="3C78D8"/>
              </a:solidFill>
              <a:latin typeface="IBM Plex Sans"/>
              <a:ea typeface="IBM Plex Sans"/>
              <a:cs typeface="IBM Plex Sans"/>
              <a:sym typeface="IBM Plex Sans"/>
            </a:endParaRPr>
          </a:p>
        </p:txBody>
      </p:sp>
      <p:sp>
        <p:nvSpPr>
          <p:cNvPr id="194" name="Google Shape;194;p16"/>
          <p:cNvSpPr txBox="1"/>
          <p:nvPr>
            <p:ph type="title"/>
          </p:nvPr>
        </p:nvSpPr>
        <p:spPr>
          <a:xfrm>
            <a:off x="7961400" y="181675"/>
            <a:ext cx="2730600" cy="517200"/>
          </a:xfrm>
          <a:prstGeom prst="rect">
            <a:avLst/>
          </a:prstGeom>
          <a:solidFill>
            <a:srgbClr val="FFFFFF"/>
          </a:solidFill>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 sz="900">
                <a:solidFill>
                  <a:srgbClr val="3C78D8"/>
                </a:solidFill>
                <a:latin typeface="IBM Plex Sans"/>
                <a:ea typeface="IBM Plex Sans"/>
                <a:cs typeface="IBM Plex Sans"/>
                <a:sym typeface="IBM Plex Sans"/>
              </a:rPr>
              <a:t>HCD EXERCISE | DISCOVERY </a:t>
            </a:r>
            <a:endParaRPr b="1" sz="900">
              <a:solidFill>
                <a:srgbClr val="3C78D8"/>
              </a:solidFill>
              <a:latin typeface="IBM Plex Sans"/>
              <a:ea typeface="IBM Plex Sans"/>
              <a:cs typeface="IBM Plex Sans"/>
              <a:sym typeface="IBM Plex Sans"/>
            </a:endParaRPr>
          </a:p>
          <a:p>
            <a:pPr indent="0" lvl="0" marL="0" rtl="0" algn="l">
              <a:spcBef>
                <a:spcPts val="0"/>
              </a:spcBef>
              <a:spcAft>
                <a:spcPts val="0"/>
              </a:spcAft>
              <a:buNone/>
            </a:pPr>
            <a:r>
              <a:rPr b="1" lang="en" sz="1100">
                <a:latin typeface="IBM Plex Sans"/>
                <a:ea typeface="IBM Plex Sans"/>
                <a:cs typeface="IBM Plex Sans"/>
                <a:sym typeface="IBM Plex Sans"/>
              </a:rPr>
              <a:t>PLAN &amp; PREPARE FOR DISCOVERY</a:t>
            </a:r>
            <a:endParaRPr sz="1100"/>
          </a:p>
        </p:txBody>
      </p:sp>
      <p:graphicFrame>
        <p:nvGraphicFramePr>
          <p:cNvPr id="195" name="Google Shape;195;p16"/>
          <p:cNvGraphicFramePr/>
          <p:nvPr/>
        </p:nvGraphicFramePr>
        <p:xfrm>
          <a:off x="596699" y="4377644"/>
          <a:ext cx="3000000" cy="3000000"/>
        </p:xfrm>
        <a:graphic>
          <a:graphicData uri="http://schemas.openxmlformats.org/drawingml/2006/table">
            <a:tbl>
              <a:tblPr>
                <a:noFill/>
                <a:tableStyleId>{F5B483A3-4C59-482E-9E7C-BE166F418F8C}</a:tableStyleId>
              </a:tblPr>
              <a:tblGrid>
                <a:gridCol w="1221700"/>
                <a:gridCol w="1000925"/>
                <a:gridCol w="1000925"/>
                <a:gridCol w="1000925"/>
                <a:gridCol w="1000925"/>
                <a:gridCol w="1000925"/>
              </a:tblGrid>
              <a:tr h="298125">
                <a:tc>
                  <a:txBody>
                    <a:bodyPr/>
                    <a:lstStyle/>
                    <a:p>
                      <a:pPr indent="0" lvl="0" marL="0" rtl="0" algn="l">
                        <a:spcBef>
                          <a:spcPts val="0"/>
                        </a:spcBef>
                        <a:spcAft>
                          <a:spcPts val="0"/>
                        </a:spcAft>
                        <a:buNone/>
                      </a:pPr>
                      <a:r>
                        <a:rPr b="1" lang="en" sz="600">
                          <a:latin typeface="IBM Plex Sans"/>
                          <a:ea typeface="IBM Plex Sans"/>
                          <a:cs typeface="IBM Plex Sans"/>
                          <a:sym typeface="IBM Plex Sans"/>
                        </a:rPr>
                        <a:t>Research Plan</a:t>
                      </a:r>
                      <a:endParaRPr b="1"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600">
                          <a:solidFill>
                            <a:srgbClr val="3C78D8"/>
                          </a:solidFill>
                          <a:latin typeface="IBM Plex Sans"/>
                          <a:ea typeface="IBM Plex Sans"/>
                          <a:cs typeface="IBM Plex Sans"/>
                          <a:sym typeface="IBM Plex Sans"/>
                        </a:rPr>
                        <a:t>Key Themes</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600">
                          <a:solidFill>
                            <a:srgbClr val="3C78D8"/>
                          </a:solidFill>
                          <a:latin typeface="IBM Plex Sans"/>
                          <a:ea typeface="IBM Plex Sans"/>
                          <a:cs typeface="IBM Plex Sans"/>
                          <a:sym typeface="IBM Plex Sans"/>
                        </a:rPr>
                        <a:t>Key Aspects</a:t>
                      </a:r>
                      <a:endParaRPr b="1" sz="600">
                        <a:solidFill>
                          <a:srgbClr val="3C78D8"/>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600">
                          <a:solidFill>
                            <a:srgbClr val="3C78D8"/>
                          </a:solidFill>
                          <a:latin typeface="IBM Plex Sans"/>
                          <a:ea typeface="IBM Plex Sans"/>
                          <a:cs typeface="IBM Plex Sans"/>
                          <a:sym typeface="IBM Plex Sans"/>
                        </a:rPr>
                        <a:t>Research Tools</a:t>
                      </a:r>
                      <a:endParaRPr b="1" sz="600">
                        <a:solidFill>
                          <a:srgbClr val="3C78D8"/>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600">
                          <a:solidFill>
                            <a:srgbClr val="3C78D8"/>
                          </a:solidFill>
                          <a:latin typeface="IBM Plex Sans"/>
                          <a:ea typeface="IBM Plex Sans"/>
                          <a:cs typeface="IBM Plex Sans"/>
                          <a:sym typeface="IBM Plex Sans"/>
                        </a:rPr>
                        <a:t>Research Participants</a:t>
                      </a:r>
                      <a:endParaRPr b="1" sz="600">
                        <a:solidFill>
                          <a:srgbClr val="3C78D8"/>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600">
                          <a:solidFill>
                            <a:srgbClr val="3C78D8"/>
                          </a:solidFill>
                          <a:latin typeface="IBM Plex Sans"/>
                          <a:ea typeface="IBM Plex Sans"/>
                          <a:cs typeface="IBM Plex Sans"/>
                          <a:sym typeface="IBM Plex Sans"/>
                        </a:rPr>
                        <a:t>Location / Channels</a:t>
                      </a:r>
                      <a:endParaRPr b="1" sz="600">
                        <a:solidFill>
                          <a:srgbClr val="3C78D8"/>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2050">
                <a:tc>
                  <a:txBody>
                    <a:bodyPr/>
                    <a:lstStyle/>
                    <a:p>
                      <a:pPr indent="0" lvl="0" marL="0" rtl="0" algn="l">
                        <a:spcBef>
                          <a:spcPts val="0"/>
                        </a:spcBef>
                        <a:spcAft>
                          <a:spcPts val="0"/>
                        </a:spcAft>
                        <a:buNone/>
                      </a:pPr>
                      <a:r>
                        <a:rPr b="1" lang="en" sz="600">
                          <a:solidFill>
                            <a:srgbClr val="3C78D8"/>
                          </a:solidFill>
                          <a:latin typeface="IBM Plex Sans"/>
                          <a:ea typeface="IBM Plex Sans"/>
                          <a:cs typeface="IBM Plex Sans"/>
                          <a:sym typeface="IBM Plex Sans"/>
                        </a:rPr>
                        <a:t>Secondary Research</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2050">
                <a:tc>
                  <a:txBody>
                    <a:bodyPr/>
                    <a:lstStyle/>
                    <a:p>
                      <a:pPr indent="0" lvl="0" marL="0" rtl="0" algn="l">
                        <a:spcBef>
                          <a:spcPts val="0"/>
                        </a:spcBef>
                        <a:spcAft>
                          <a:spcPts val="0"/>
                        </a:spcAft>
                        <a:buNone/>
                      </a:pPr>
                      <a:r>
                        <a:rPr b="1" lang="en" sz="600">
                          <a:solidFill>
                            <a:srgbClr val="3C78D8"/>
                          </a:solidFill>
                          <a:latin typeface="IBM Plex Sans"/>
                          <a:ea typeface="IBM Plex Sans"/>
                          <a:cs typeface="IBM Plex Sans"/>
                          <a:sym typeface="IBM Plex Sans"/>
                        </a:rPr>
                        <a:t>Expert Research</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2050">
                <a:tc>
                  <a:txBody>
                    <a:bodyPr/>
                    <a:lstStyle/>
                    <a:p>
                      <a:pPr indent="0" lvl="0" marL="0" rtl="0" algn="l">
                        <a:spcBef>
                          <a:spcPts val="0"/>
                        </a:spcBef>
                        <a:spcAft>
                          <a:spcPts val="0"/>
                        </a:spcAft>
                        <a:buNone/>
                      </a:pPr>
                      <a:r>
                        <a:rPr b="1" lang="en" sz="600">
                          <a:solidFill>
                            <a:srgbClr val="3C78D8"/>
                          </a:solidFill>
                          <a:latin typeface="IBM Plex Sans"/>
                          <a:ea typeface="IBM Plex Sans"/>
                          <a:cs typeface="IBM Plex Sans"/>
                          <a:sym typeface="IBM Plex Sans"/>
                        </a:rPr>
                        <a:t>User Research</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22050">
                <a:tc>
                  <a:txBody>
                    <a:bodyPr/>
                    <a:lstStyle/>
                    <a:p>
                      <a:pPr indent="0" lvl="0" marL="0" rtl="0" algn="l">
                        <a:spcBef>
                          <a:spcPts val="0"/>
                        </a:spcBef>
                        <a:spcAft>
                          <a:spcPts val="0"/>
                        </a:spcAft>
                        <a:buNone/>
                      </a:pPr>
                      <a:r>
                        <a:rPr b="1" lang="en" sz="600">
                          <a:solidFill>
                            <a:srgbClr val="3C78D8"/>
                          </a:solidFill>
                          <a:latin typeface="IBM Plex Sans"/>
                          <a:ea typeface="IBM Plex Sans"/>
                          <a:cs typeface="IBM Plex Sans"/>
                          <a:sym typeface="IBM Plex Sans"/>
                        </a:rPr>
                        <a:t>Observational Research</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
        <p:nvSpPr>
          <p:cNvPr id="196" name="Google Shape;196;p16"/>
          <p:cNvSpPr txBox="1"/>
          <p:nvPr/>
        </p:nvSpPr>
        <p:spPr>
          <a:xfrm>
            <a:off x="7317855" y="922218"/>
            <a:ext cx="2875200" cy="3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C78D8"/>
                </a:solidFill>
                <a:latin typeface="IBM Plex Sans"/>
                <a:ea typeface="IBM Plex Sans"/>
                <a:cs typeface="IBM Plex Sans"/>
                <a:sym typeface="IBM Plex Sans"/>
              </a:rPr>
              <a:t>Research Best Practices</a:t>
            </a:r>
            <a:endParaRPr/>
          </a:p>
        </p:txBody>
      </p:sp>
      <p:sp>
        <p:nvSpPr>
          <p:cNvPr id="197" name="Google Shape;197;p16"/>
          <p:cNvSpPr txBox="1"/>
          <p:nvPr/>
        </p:nvSpPr>
        <p:spPr>
          <a:xfrm>
            <a:off x="7816728" y="2697644"/>
            <a:ext cx="2544000" cy="5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latin typeface="IBM Plex Sans"/>
                <a:ea typeface="IBM Plex Sans"/>
                <a:cs typeface="IBM Plex Sans"/>
                <a:sym typeface="IBM Plex Sans"/>
              </a:rPr>
              <a:t>Seek</a:t>
            </a:r>
            <a:r>
              <a:rPr lang="en" sz="1100">
                <a:latin typeface="IBM Plex Sans Light"/>
                <a:ea typeface="IBM Plex Sans Light"/>
                <a:cs typeface="IBM Plex Sans Light"/>
                <a:sym typeface="IBM Plex Sans Light"/>
              </a:rPr>
              <a:t> </a:t>
            </a:r>
            <a:r>
              <a:rPr b="1" lang="en" sz="1100">
                <a:solidFill>
                  <a:srgbClr val="3C78D8"/>
                </a:solidFill>
                <a:latin typeface="IBM Plex Sans"/>
                <a:ea typeface="IBM Plex Sans"/>
                <a:cs typeface="IBM Plex Sans"/>
                <a:sym typeface="IBM Plex Sans"/>
              </a:rPr>
              <a:t>stories and experiences</a:t>
            </a:r>
            <a:r>
              <a:rPr lang="en" sz="1100">
                <a:solidFill>
                  <a:srgbClr val="3C78D8"/>
                </a:solidFill>
                <a:latin typeface="IBM Plex Sans"/>
                <a:ea typeface="IBM Plex Sans"/>
                <a:cs typeface="IBM Plex Sans"/>
                <a:sym typeface="IBM Plex Sans"/>
              </a:rPr>
              <a:t> </a:t>
            </a:r>
            <a:r>
              <a:rPr lang="en" sz="1100">
                <a:latin typeface="IBM Plex Sans"/>
                <a:ea typeface="IBM Plex Sans"/>
                <a:cs typeface="IBM Plex Sans"/>
                <a:sym typeface="IBM Plex Sans"/>
              </a:rPr>
              <a:t>not just opinions. </a:t>
            </a:r>
            <a:endParaRPr sz="1100">
              <a:latin typeface="IBM Plex Sans"/>
              <a:ea typeface="IBM Plex Sans"/>
              <a:cs typeface="IBM Plex Sans"/>
              <a:sym typeface="IBM Plex Sans"/>
            </a:endParaRPr>
          </a:p>
        </p:txBody>
      </p:sp>
      <p:sp>
        <p:nvSpPr>
          <p:cNvPr id="198" name="Google Shape;198;p16"/>
          <p:cNvSpPr/>
          <p:nvPr/>
        </p:nvSpPr>
        <p:spPr>
          <a:xfrm>
            <a:off x="7398509" y="1402544"/>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1</a:t>
            </a:r>
            <a:endParaRPr b="1" sz="1000">
              <a:latin typeface="IBM Plex Sans"/>
              <a:ea typeface="IBM Plex Sans"/>
              <a:cs typeface="IBM Plex Sans"/>
              <a:sym typeface="IBM Plex Sans"/>
            </a:endParaRPr>
          </a:p>
        </p:txBody>
      </p:sp>
      <p:sp>
        <p:nvSpPr>
          <p:cNvPr id="199" name="Google Shape;199;p16"/>
          <p:cNvSpPr txBox="1"/>
          <p:nvPr/>
        </p:nvSpPr>
        <p:spPr>
          <a:xfrm>
            <a:off x="7816728" y="3414097"/>
            <a:ext cx="2544000" cy="5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Ask</a:t>
            </a:r>
            <a:r>
              <a:rPr lang="en" sz="1100">
                <a:solidFill>
                  <a:schemeClr val="dk1"/>
                </a:solidFill>
                <a:latin typeface="IBM Plex Sans Light"/>
                <a:ea typeface="IBM Plex Sans Light"/>
                <a:cs typeface="IBM Plex Sans Light"/>
                <a:sym typeface="IBM Plex Sans Light"/>
              </a:rPr>
              <a:t> </a:t>
            </a:r>
            <a:r>
              <a:rPr b="1" lang="en" sz="1100">
                <a:solidFill>
                  <a:srgbClr val="3C78D8"/>
                </a:solidFill>
                <a:latin typeface="IBM Plex Sans"/>
                <a:ea typeface="IBM Plex Sans"/>
                <a:cs typeface="IBM Plex Sans"/>
                <a:sym typeface="IBM Plex Sans"/>
              </a:rPr>
              <a:t>open ended questions</a:t>
            </a:r>
            <a:r>
              <a:rPr lang="en" sz="1100">
                <a:solidFill>
                  <a:schemeClr val="dk1"/>
                </a:solidFill>
                <a:latin typeface="IBM Plex Sans"/>
                <a:ea typeface="IBM Plex Sans"/>
                <a:cs typeface="IBM Plex Sans"/>
                <a:sym typeface="IBM Plex Sans"/>
              </a:rPr>
              <a:t>, have</a:t>
            </a:r>
            <a:r>
              <a:rPr lang="en" sz="1100">
                <a:solidFill>
                  <a:schemeClr val="dk1"/>
                </a:solidFill>
                <a:latin typeface="IBM Plex Sans Light"/>
                <a:ea typeface="IBM Plex Sans Light"/>
                <a:cs typeface="IBM Plex Sans Light"/>
                <a:sym typeface="IBM Plex Sans Light"/>
              </a:rPr>
              <a:t> </a:t>
            </a:r>
            <a:r>
              <a:rPr b="1" lang="en" sz="1100">
                <a:solidFill>
                  <a:srgbClr val="3C78D8"/>
                </a:solidFill>
                <a:latin typeface="IBM Plex Sans"/>
                <a:ea typeface="IBM Plex Sans"/>
                <a:cs typeface="IBM Plex Sans"/>
                <a:sym typeface="IBM Plex Sans"/>
              </a:rPr>
              <a:t>conversations</a:t>
            </a:r>
            <a:r>
              <a:rPr lang="en" sz="1100">
                <a:solidFill>
                  <a:srgbClr val="3C78D8"/>
                </a:solidFill>
                <a:latin typeface="IBM Plex Sans Light"/>
                <a:ea typeface="IBM Plex Sans Light"/>
                <a:cs typeface="IBM Plex Sans Light"/>
                <a:sym typeface="IBM Plex Sans Light"/>
              </a:rPr>
              <a:t> </a:t>
            </a:r>
            <a:r>
              <a:rPr lang="en" sz="1100">
                <a:solidFill>
                  <a:schemeClr val="dk1"/>
                </a:solidFill>
                <a:latin typeface="IBM Plex Sans"/>
                <a:ea typeface="IBM Plex Sans"/>
                <a:cs typeface="IBM Plex Sans"/>
                <a:sym typeface="IBM Plex Sans"/>
              </a:rPr>
              <a:t>- do not lead!</a:t>
            </a:r>
            <a:endParaRPr sz="1100">
              <a:solidFill>
                <a:srgbClr val="3C78D8"/>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t/>
            </a:r>
            <a:endParaRPr sz="1100">
              <a:latin typeface="IBM Plex Sans Light"/>
              <a:ea typeface="IBM Plex Sans Light"/>
              <a:cs typeface="IBM Plex Sans Light"/>
              <a:sym typeface="IBM Plex Sans Light"/>
            </a:endParaRPr>
          </a:p>
        </p:txBody>
      </p:sp>
      <p:sp>
        <p:nvSpPr>
          <p:cNvPr id="200" name="Google Shape;200;p16"/>
          <p:cNvSpPr/>
          <p:nvPr/>
        </p:nvSpPr>
        <p:spPr>
          <a:xfrm>
            <a:off x="7398509" y="2115495"/>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2</a:t>
            </a:r>
            <a:endParaRPr b="1" sz="1000">
              <a:latin typeface="IBM Plex Sans"/>
              <a:ea typeface="IBM Plex Sans"/>
              <a:cs typeface="IBM Plex Sans"/>
              <a:sym typeface="IBM Plex Sans"/>
            </a:endParaRPr>
          </a:p>
        </p:txBody>
      </p:sp>
      <p:sp>
        <p:nvSpPr>
          <p:cNvPr id="201" name="Google Shape;201;p16"/>
          <p:cNvSpPr txBox="1"/>
          <p:nvPr/>
        </p:nvSpPr>
        <p:spPr>
          <a:xfrm>
            <a:off x="7816728" y="4116702"/>
            <a:ext cx="2544000" cy="5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3C78D8"/>
                </a:solidFill>
                <a:latin typeface="IBM Plex Sans"/>
                <a:ea typeface="IBM Plex Sans"/>
                <a:cs typeface="IBM Plex Sans"/>
                <a:sym typeface="IBM Plex Sans"/>
              </a:rPr>
              <a:t>Record everything! Take notes, take photos, record video! </a:t>
            </a:r>
            <a:r>
              <a:rPr lang="en" sz="1100">
                <a:solidFill>
                  <a:schemeClr val="dk1"/>
                </a:solidFill>
                <a:latin typeface="IBM Plex Sans"/>
                <a:ea typeface="IBM Plex Sans"/>
                <a:cs typeface="IBM Plex Sans"/>
                <a:sym typeface="IBM Plex Sans"/>
              </a:rPr>
              <a:t>Don’t miss out on texture and detail.</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t/>
            </a:r>
            <a:endParaRPr sz="1100">
              <a:latin typeface="IBM Plex Sans Light"/>
              <a:ea typeface="IBM Plex Sans Light"/>
              <a:cs typeface="IBM Plex Sans Light"/>
              <a:sym typeface="IBM Plex Sans Light"/>
            </a:endParaRPr>
          </a:p>
        </p:txBody>
      </p:sp>
      <p:sp>
        <p:nvSpPr>
          <p:cNvPr id="202" name="Google Shape;202;p16"/>
          <p:cNvSpPr/>
          <p:nvPr/>
        </p:nvSpPr>
        <p:spPr>
          <a:xfrm>
            <a:off x="7398509" y="2828446"/>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3</a:t>
            </a:r>
            <a:endParaRPr b="1" sz="1000">
              <a:latin typeface="IBM Plex Sans"/>
              <a:ea typeface="IBM Plex Sans"/>
              <a:cs typeface="IBM Plex Sans"/>
              <a:sym typeface="IBM Plex Sans"/>
            </a:endParaRPr>
          </a:p>
        </p:txBody>
      </p:sp>
      <p:sp>
        <p:nvSpPr>
          <p:cNvPr id="203" name="Google Shape;203;p16"/>
          <p:cNvSpPr txBox="1"/>
          <p:nvPr/>
        </p:nvSpPr>
        <p:spPr>
          <a:xfrm>
            <a:off x="7816728" y="4851795"/>
            <a:ext cx="2544000" cy="5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3C78D8"/>
                </a:solidFill>
                <a:latin typeface="IBM Plex Sans"/>
                <a:ea typeface="IBM Plex Sans"/>
                <a:cs typeface="IBM Plex Sans"/>
                <a:sym typeface="IBM Plex Sans"/>
              </a:rPr>
              <a:t>Inform</a:t>
            </a:r>
            <a:r>
              <a:rPr lang="en" sz="1100">
                <a:solidFill>
                  <a:schemeClr val="dk1"/>
                </a:solidFill>
                <a:latin typeface="IBM Plex Sans Light"/>
                <a:ea typeface="IBM Plex Sans Light"/>
                <a:cs typeface="IBM Plex Sans Light"/>
                <a:sym typeface="IBM Plex Sans Light"/>
              </a:rPr>
              <a:t> </a:t>
            </a:r>
            <a:r>
              <a:rPr lang="en" sz="1100">
                <a:solidFill>
                  <a:schemeClr val="dk1"/>
                </a:solidFill>
                <a:latin typeface="IBM Plex Sans"/>
                <a:ea typeface="IBM Plex Sans"/>
                <a:cs typeface="IBM Plex Sans"/>
                <a:sym typeface="IBM Plex Sans"/>
              </a:rPr>
              <a:t>and </a:t>
            </a:r>
            <a:r>
              <a:rPr b="1" lang="en" sz="1100">
                <a:solidFill>
                  <a:srgbClr val="3C78D8"/>
                </a:solidFill>
                <a:latin typeface="IBM Plex Sans"/>
                <a:ea typeface="IBM Plex Sans"/>
                <a:cs typeface="IBM Plex Sans"/>
                <a:sym typeface="IBM Plex Sans"/>
              </a:rPr>
              <a:t>seek consent</a:t>
            </a:r>
            <a:r>
              <a:rPr lang="en" sz="1100">
                <a:solidFill>
                  <a:schemeClr val="dk1"/>
                </a:solidFill>
                <a:latin typeface="IBM Plex Sans Light"/>
                <a:ea typeface="IBM Plex Sans Light"/>
                <a:cs typeface="IBM Plex Sans Light"/>
                <a:sym typeface="IBM Plex Sans Light"/>
              </a:rPr>
              <a:t> </a:t>
            </a:r>
            <a:r>
              <a:rPr lang="en" sz="1100">
                <a:solidFill>
                  <a:schemeClr val="dk1"/>
                </a:solidFill>
                <a:latin typeface="IBM Plex Sans"/>
                <a:ea typeface="IBM Plex Sans"/>
                <a:cs typeface="IBM Plex Sans"/>
                <a:sym typeface="IBM Plex Sans"/>
              </a:rPr>
              <a:t>before you start researching and recording conversations. </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t/>
            </a:r>
            <a:endParaRPr sz="1100">
              <a:latin typeface="IBM Plex Sans Light"/>
              <a:ea typeface="IBM Plex Sans Light"/>
              <a:cs typeface="IBM Plex Sans Light"/>
              <a:sym typeface="IBM Plex Sans Light"/>
            </a:endParaRPr>
          </a:p>
        </p:txBody>
      </p:sp>
      <p:sp>
        <p:nvSpPr>
          <p:cNvPr id="204" name="Google Shape;204;p16"/>
          <p:cNvSpPr/>
          <p:nvPr/>
        </p:nvSpPr>
        <p:spPr>
          <a:xfrm>
            <a:off x="7398509" y="3541397"/>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4</a:t>
            </a:r>
            <a:endParaRPr b="1" sz="1000">
              <a:latin typeface="IBM Plex Sans"/>
              <a:ea typeface="IBM Plex Sans"/>
              <a:cs typeface="IBM Plex Sans"/>
              <a:sym typeface="IBM Plex Sans"/>
            </a:endParaRPr>
          </a:p>
        </p:txBody>
      </p:sp>
      <p:sp>
        <p:nvSpPr>
          <p:cNvPr id="205" name="Google Shape;205;p16"/>
          <p:cNvSpPr/>
          <p:nvPr/>
        </p:nvSpPr>
        <p:spPr>
          <a:xfrm>
            <a:off x="7398509" y="4254348"/>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5</a:t>
            </a:r>
            <a:endParaRPr b="1" sz="1000">
              <a:latin typeface="IBM Plex Sans"/>
              <a:ea typeface="IBM Plex Sans"/>
              <a:cs typeface="IBM Plex Sans"/>
              <a:sym typeface="IBM Plex Sans"/>
            </a:endParaRPr>
          </a:p>
        </p:txBody>
      </p:sp>
      <p:sp>
        <p:nvSpPr>
          <p:cNvPr id="206" name="Google Shape;206;p16"/>
          <p:cNvSpPr/>
          <p:nvPr/>
        </p:nvSpPr>
        <p:spPr>
          <a:xfrm>
            <a:off x="7398509" y="4967299"/>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6</a:t>
            </a:r>
            <a:endParaRPr b="1" sz="1000">
              <a:latin typeface="IBM Plex Sans"/>
              <a:ea typeface="IBM Plex Sans"/>
              <a:cs typeface="IBM Plex Sans"/>
              <a:sym typeface="IBM Plex Sans"/>
            </a:endParaRPr>
          </a:p>
        </p:txBody>
      </p:sp>
      <p:sp>
        <p:nvSpPr>
          <p:cNvPr id="207" name="Google Shape;207;p16"/>
          <p:cNvSpPr txBox="1"/>
          <p:nvPr/>
        </p:nvSpPr>
        <p:spPr>
          <a:xfrm>
            <a:off x="7816728" y="1285399"/>
            <a:ext cx="2544000" cy="5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3C78D8"/>
                </a:solidFill>
                <a:latin typeface="IBM Plex Sans"/>
                <a:ea typeface="IBM Plex Sans"/>
                <a:cs typeface="IBM Plex Sans"/>
                <a:sym typeface="IBM Plex Sans"/>
              </a:rPr>
              <a:t>Plan before you head to the field </a:t>
            </a:r>
            <a:r>
              <a:rPr lang="en" sz="1100">
                <a:latin typeface="IBM Plex Sans"/>
                <a:ea typeface="IBM Plex Sans"/>
                <a:cs typeface="IBM Plex Sans"/>
                <a:sym typeface="IBM Plex Sans"/>
              </a:rPr>
              <a:t> - know why and what you are doing. </a:t>
            </a:r>
            <a:endParaRPr sz="1100">
              <a:latin typeface="IBM Plex Sans Light"/>
              <a:ea typeface="IBM Plex Sans Light"/>
              <a:cs typeface="IBM Plex Sans Light"/>
              <a:sym typeface="IBM Plex Sans Light"/>
            </a:endParaRPr>
          </a:p>
        </p:txBody>
      </p:sp>
      <p:sp>
        <p:nvSpPr>
          <p:cNvPr id="208" name="Google Shape;208;p16"/>
          <p:cNvSpPr txBox="1"/>
          <p:nvPr/>
        </p:nvSpPr>
        <p:spPr>
          <a:xfrm>
            <a:off x="7816728" y="1998293"/>
            <a:ext cx="2544000" cy="5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3C78D8"/>
                </a:solidFill>
                <a:latin typeface="IBM Plex Sans"/>
                <a:ea typeface="IBM Plex Sans"/>
                <a:cs typeface="IBM Plex Sans"/>
                <a:sym typeface="IBM Plex Sans"/>
              </a:rPr>
              <a:t>Put yourself in the shoes of users  </a:t>
            </a:r>
            <a:r>
              <a:rPr lang="en" sz="1100">
                <a:latin typeface="IBM Plex Sans"/>
                <a:ea typeface="IBM Plex Sans"/>
                <a:cs typeface="IBM Plex Sans"/>
                <a:sym typeface="IBM Plex Sans"/>
              </a:rPr>
              <a:t>- do not jump to your own conclusions.</a:t>
            </a:r>
            <a:endParaRPr sz="1100">
              <a:latin typeface="IBM Plex Sans Light"/>
              <a:ea typeface="IBM Plex Sans Light"/>
              <a:cs typeface="IBM Plex Sans Light"/>
              <a:sym typeface="IBM Plex Sans Light"/>
            </a:endParaRPr>
          </a:p>
        </p:txBody>
      </p:sp>
      <p:sp>
        <p:nvSpPr>
          <p:cNvPr id="209" name="Google Shape;209;p16"/>
          <p:cNvSpPr txBox="1"/>
          <p:nvPr/>
        </p:nvSpPr>
        <p:spPr>
          <a:xfrm>
            <a:off x="7816728" y="5537595"/>
            <a:ext cx="2544000" cy="5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rgbClr val="3C78D8"/>
                </a:solidFill>
                <a:latin typeface="IBM Plex Sans"/>
                <a:ea typeface="IBM Plex Sans"/>
                <a:cs typeface="IBM Plex Sans"/>
                <a:sym typeface="IBM Plex Sans"/>
              </a:rPr>
              <a:t>Reflect and note learnings, </a:t>
            </a:r>
            <a:r>
              <a:rPr lang="en" sz="1100">
                <a:solidFill>
                  <a:schemeClr val="dk1"/>
                </a:solidFill>
                <a:latin typeface="IBM Plex Sans"/>
                <a:ea typeface="IBM Plex Sans"/>
                <a:cs typeface="IBM Plex Sans"/>
                <a:sym typeface="IBM Plex Sans"/>
              </a:rPr>
              <a:t>as you go over raw research data - do not leave it for later - </a:t>
            </a:r>
            <a:r>
              <a:rPr b="1" lang="en" sz="1100">
                <a:solidFill>
                  <a:srgbClr val="3C78D8"/>
                </a:solidFill>
                <a:latin typeface="IBM Plex Sans"/>
                <a:ea typeface="IBM Plex Sans"/>
                <a:cs typeface="IBM Plex Sans"/>
                <a:sym typeface="IBM Plex Sans"/>
              </a:rPr>
              <a:t>do it while it’s fresh on your mind</a:t>
            </a:r>
            <a:r>
              <a:rPr lang="en" sz="1100">
                <a:solidFill>
                  <a:schemeClr val="dk1"/>
                </a:solidFill>
                <a:latin typeface="IBM Plex Sans"/>
                <a:ea typeface="IBM Plex Sans"/>
                <a:cs typeface="IBM Plex Sans"/>
                <a:sym typeface="IBM Plex Sans"/>
              </a:rPr>
              <a:t>.</a:t>
            </a:r>
            <a:endParaRPr sz="1100">
              <a:latin typeface="IBM Plex Sans Light"/>
              <a:ea typeface="IBM Plex Sans Light"/>
              <a:cs typeface="IBM Plex Sans Light"/>
              <a:sym typeface="IBM Plex Sans Light"/>
            </a:endParaRPr>
          </a:p>
        </p:txBody>
      </p:sp>
      <p:sp>
        <p:nvSpPr>
          <p:cNvPr id="210" name="Google Shape;210;p16"/>
          <p:cNvSpPr/>
          <p:nvPr/>
        </p:nvSpPr>
        <p:spPr>
          <a:xfrm>
            <a:off x="7398509" y="5653099"/>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7</a:t>
            </a:r>
            <a:endParaRPr b="1" sz="1000">
              <a:latin typeface="IBM Plex Sans"/>
              <a:ea typeface="IBM Plex Sans"/>
              <a:cs typeface="IBM Plex Sans"/>
              <a:sym typeface="IBM Plex Sans"/>
            </a:endParaRPr>
          </a:p>
        </p:txBody>
      </p:sp>
      <p:grpSp>
        <p:nvGrpSpPr>
          <p:cNvPr id="211" name="Google Shape;211;p16"/>
          <p:cNvGrpSpPr/>
          <p:nvPr/>
        </p:nvGrpSpPr>
        <p:grpSpPr>
          <a:xfrm>
            <a:off x="0" y="7094781"/>
            <a:ext cx="10692000" cy="465069"/>
            <a:chOff x="0" y="7094781"/>
            <a:chExt cx="10692000" cy="465069"/>
          </a:xfrm>
        </p:grpSpPr>
        <p:sp>
          <p:nvSpPr>
            <p:cNvPr id="212" name="Google Shape;212;p16"/>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FINANCIAL INNOVATION LAB</a:t>
              </a:r>
              <a:r>
                <a:rPr b="1" lang="en" sz="600">
                  <a:solidFill>
                    <a:srgbClr val="3C78D8"/>
                  </a:solidFill>
                  <a:latin typeface="IBM Plex Sans"/>
                  <a:ea typeface="IBM Plex Sans"/>
                  <a:cs typeface="IBM Plex Sans"/>
                  <a:sym typeface="IBM Plex Sans"/>
                </a:rPr>
                <a:t> | BOOTCAMP ONE </a:t>
              </a:r>
              <a:endParaRPr b="1" sz="600">
                <a:solidFill>
                  <a:srgbClr val="3C78D8"/>
                </a:solidFill>
                <a:latin typeface="IBM Plex Sans"/>
                <a:ea typeface="IBM Plex Sans"/>
                <a:cs typeface="IBM Plex Sans"/>
                <a:sym typeface="IBM Plex Sans"/>
              </a:endParaRPr>
            </a:p>
          </p:txBody>
        </p:sp>
        <p:grpSp>
          <p:nvGrpSpPr>
            <p:cNvPr id="214" name="Google Shape;214;p16"/>
            <p:cNvGrpSpPr/>
            <p:nvPr/>
          </p:nvGrpSpPr>
          <p:grpSpPr>
            <a:xfrm>
              <a:off x="7712143" y="7094781"/>
              <a:ext cx="2412328" cy="430321"/>
              <a:chOff x="5831433" y="6857683"/>
              <a:chExt cx="4631966" cy="815774"/>
            </a:xfrm>
          </p:grpSpPr>
          <p:pic>
            <p:nvPicPr>
              <p:cNvPr id="215" name="Google Shape;215;p16"/>
              <p:cNvPicPr preferRelativeResize="0"/>
              <p:nvPr/>
            </p:nvPicPr>
            <p:blipFill>
              <a:blip r:embed="rId3">
                <a:alphaModFix/>
              </a:blip>
              <a:stretch>
                <a:fillRect/>
              </a:stretch>
            </p:blipFill>
            <p:spPr>
              <a:xfrm>
                <a:off x="9513825" y="6857683"/>
                <a:ext cx="949574" cy="815774"/>
              </a:xfrm>
              <a:prstGeom prst="rect">
                <a:avLst/>
              </a:prstGeom>
              <a:noFill/>
              <a:ln>
                <a:noFill/>
              </a:ln>
            </p:spPr>
          </p:pic>
          <p:pic>
            <p:nvPicPr>
              <p:cNvPr id="216" name="Google Shape;216;p16"/>
              <p:cNvPicPr preferRelativeResize="0"/>
              <p:nvPr/>
            </p:nvPicPr>
            <p:blipFill>
              <a:blip r:embed="rId4">
                <a:alphaModFix/>
              </a:blip>
              <a:stretch>
                <a:fillRect/>
              </a:stretch>
            </p:blipFill>
            <p:spPr>
              <a:xfrm>
                <a:off x="5831433" y="7117645"/>
                <a:ext cx="1933325" cy="446407"/>
              </a:xfrm>
              <a:prstGeom prst="rect">
                <a:avLst/>
              </a:prstGeom>
              <a:noFill/>
              <a:ln>
                <a:noFill/>
              </a:ln>
            </p:spPr>
          </p:pic>
          <p:pic>
            <p:nvPicPr>
              <p:cNvPr id="217" name="Google Shape;217;p16"/>
              <p:cNvPicPr preferRelativeResize="0"/>
              <p:nvPr/>
            </p:nvPicPr>
            <p:blipFill rotWithShape="1">
              <a:blip r:embed="rId5">
                <a:alphaModFix/>
              </a:blip>
              <a:srcRect b="23935" l="18913" r="10250" t="28704"/>
              <a:stretch/>
            </p:blipFill>
            <p:spPr>
              <a:xfrm>
                <a:off x="8144179" y="7097827"/>
                <a:ext cx="990224" cy="393901"/>
              </a:xfrm>
              <a:prstGeom prst="rect">
                <a:avLst/>
              </a:prstGeom>
              <a:noFill/>
              <a:ln>
                <a:noFill/>
              </a:ln>
            </p:spPr>
          </p:pic>
        </p:grpSp>
      </p:grpSp>
      <p:sp>
        <p:nvSpPr>
          <p:cNvPr id="218" name="Google Shape;218;p16"/>
          <p:cNvSpPr/>
          <p:nvPr/>
        </p:nvSpPr>
        <p:spPr>
          <a:xfrm>
            <a:off x="1818389" y="5888680"/>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1</a:t>
            </a:r>
            <a:endParaRPr b="1" sz="1000">
              <a:latin typeface="IBM Plex Sans"/>
              <a:ea typeface="IBM Plex Sans"/>
              <a:cs typeface="IBM Plex Sans"/>
              <a:sym typeface="IBM Plex Sans"/>
            </a:endParaRPr>
          </a:p>
        </p:txBody>
      </p:sp>
      <p:sp>
        <p:nvSpPr>
          <p:cNvPr id="219" name="Google Shape;219;p16"/>
          <p:cNvSpPr txBox="1"/>
          <p:nvPr/>
        </p:nvSpPr>
        <p:spPr>
          <a:xfrm>
            <a:off x="563400" y="6220352"/>
            <a:ext cx="27306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Tools, Themes, Aspects</a:t>
            </a:r>
            <a:endParaRPr sz="1000">
              <a:solidFill>
                <a:schemeClr val="dk1"/>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Decide: </a:t>
            </a:r>
            <a:r>
              <a:rPr lang="en" sz="900">
                <a:solidFill>
                  <a:schemeClr val="dk1"/>
                </a:solidFill>
                <a:latin typeface="IBM Plex Sans Light"/>
                <a:ea typeface="IBM Plex Sans Light"/>
                <a:cs typeface="IBM Plex Sans Light"/>
                <a:sym typeface="IBM Plex Sans Light"/>
              </a:rPr>
              <a:t>The final tools, themes  and key questions/aspects to focus on during research.</a:t>
            </a:r>
            <a:endParaRPr sz="1000">
              <a:solidFill>
                <a:schemeClr val="dk1"/>
              </a:solidFill>
              <a:latin typeface="IBM Plex Sans Light"/>
              <a:ea typeface="IBM Plex Sans Light"/>
              <a:cs typeface="IBM Plex Sans Light"/>
              <a:sym typeface="IBM Plex Sans Light"/>
            </a:endParaRPr>
          </a:p>
        </p:txBody>
      </p:sp>
      <p:sp>
        <p:nvSpPr>
          <p:cNvPr id="220" name="Google Shape;220;p16"/>
          <p:cNvSpPr/>
          <p:nvPr/>
        </p:nvSpPr>
        <p:spPr>
          <a:xfrm>
            <a:off x="5183369" y="5882506"/>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2</a:t>
            </a:r>
            <a:endParaRPr b="1" sz="1000">
              <a:latin typeface="IBM Plex Sans"/>
              <a:ea typeface="IBM Plex Sans"/>
              <a:cs typeface="IBM Plex Sans"/>
              <a:sym typeface="IBM Plex Sans"/>
            </a:endParaRPr>
          </a:p>
        </p:txBody>
      </p:sp>
      <p:sp>
        <p:nvSpPr>
          <p:cNvPr id="221" name="Google Shape;221;p16"/>
          <p:cNvSpPr txBox="1"/>
          <p:nvPr/>
        </p:nvSpPr>
        <p:spPr>
          <a:xfrm>
            <a:off x="4104700" y="6242077"/>
            <a:ext cx="24879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Respondents &amp; Locations</a:t>
            </a:r>
            <a:endParaRPr sz="1000">
              <a:solidFill>
                <a:schemeClr val="dk1"/>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Decide: </a:t>
            </a:r>
            <a:r>
              <a:rPr lang="en" sz="900">
                <a:solidFill>
                  <a:schemeClr val="dk1"/>
                </a:solidFill>
                <a:latin typeface="IBM Plex Sans Light"/>
                <a:ea typeface="IBM Plex Sans Light"/>
                <a:cs typeface="IBM Plex Sans Light"/>
                <a:sym typeface="IBM Plex Sans Light"/>
              </a:rPr>
              <a:t>Where and with whom will the research be conducted.  </a:t>
            </a:r>
            <a:endParaRPr sz="1000">
              <a:solidFill>
                <a:schemeClr val="dk1"/>
              </a:solidFill>
              <a:latin typeface="IBM Plex Sans Light"/>
              <a:ea typeface="IBM Plex Sans Light"/>
              <a:cs typeface="IBM Plex Sans Light"/>
              <a:sym typeface="IBM Plex Sans Light"/>
            </a:endParaRPr>
          </a:p>
        </p:txBody>
      </p:sp>
      <p:sp>
        <p:nvSpPr>
          <p:cNvPr id="222" name="Google Shape;222;p16"/>
          <p:cNvSpPr txBox="1"/>
          <p:nvPr/>
        </p:nvSpPr>
        <p:spPr>
          <a:xfrm>
            <a:off x="507598" y="3960851"/>
            <a:ext cx="3673800" cy="26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C78D8"/>
                </a:solidFill>
                <a:latin typeface="IBM Plex Sans"/>
                <a:ea typeface="IBM Plex Sans"/>
                <a:cs typeface="IBM Plex Sans"/>
                <a:sym typeface="IBM Plex Sans"/>
              </a:rPr>
              <a:t>Category 3:</a:t>
            </a:r>
            <a:r>
              <a:rPr b="1" lang="en">
                <a:solidFill>
                  <a:schemeClr val="dk1"/>
                </a:solidFill>
                <a:latin typeface="IBM Plex Sans"/>
                <a:ea typeface="IBM Plex Sans"/>
                <a:cs typeface="IBM Plex Sans"/>
                <a:sym typeface="IBM Plex Sans"/>
              </a:rPr>
              <a:t> Research Plan</a:t>
            </a:r>
            <a:endParaRPr b="1">
              <a:solidFill>
                <a:srgbClr val="3C78D8"/>
              </a:solidFill>
              <a:latin typeface="IBM Plex Sans"/>
              <a:ea typeface="IBM Plex Sans"/>
              <a:cs typeface="IBM Plex Sans"/>
              <a:sym typeface="IBM Plex Sans"/>
            </a:endParaRPr>
          </a:p>
        </p:txBody>
      </p:sp>
      <p:sp>
        <p:nvSpPr>
          <p:cNvPr id="223" name="Google Shape;223;p16"/>
          <p:cNvSpPr/>
          <p:nvPr/>
        </p:nvSpPr>
        <p:spPr>
          <a:xfrm>
            <a:off x="0" y="-300"/>
            <a:ext cx="137100" cy="75600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6"/>
          <p:cNvSpPr/>
          <p:nvPr/>
        </p:nvSpPr>
        <p:spPr>
          <a:xfrm>
            <a:off x="583800" y="1691162"/>
            <a:ext cx="4586700" cy="2136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114300" marR="95096" rtl="0" algn="l">
              <a:spcBef>
                <a:spcPts val="0"/>
              </a:spcBef>
              <a:spcAft>
                <a:spcPts val="0"/>
              </a:spcAft>
              <a:buNone/>
            </a:pPr>
            <a:r>
              <a:rPr b="1" lang="en" sz="1100">
                <a:solidFill>
                  <a:srgbClr val="3C78D8"/>
                </a:solidFill>
                <a:latin typeface="IBM Plex Sans"/>
                <a:ea typeface="IBM Plex Sans"/>
                <a:cs typeface="IBM Plex Sans"/>
                <a:sym typeface="IBM Plex Sans"/>
              </a:rPr>
              <a:t>Parts of a Discussion / Interview Guide </a:t>
            </a:r>
            <a:endParaRPr b="1" sz="1100">
              <a:solidFill>
                <a:srgbClr val="3C78D8"/>
              </a:solidFill>
              <a:latin typeface="IBM Plex Sans"/>
              <a:ea typeface="IBM Plex Sans"/>
              <a:cs typeface="IBM Plex Sans"/>
              <a:sym typeface="IBM Plex Sans"/>
            </a:endParaRPr>
          </a:p>
          <a:p>
            <a:pPr indent="0" lvl="0" marL="114300" marR="95096" rtl="0" algn="l">
              <a:spcBef>
                <a:spcPts val="0"/>
              </a:spcBef>
              <a:spcAft>
                <a:spcPts val="0"/>
              </a:spcAft>
              <a:buNone/>
            </a:pPr>
            <a:r>
              <a:t/>
            </a:r>
            <a:endParaRPr b="1" sz="600">
              <a:solidFill>
                <a:srgbClr val="3C78D8"/>
              </a:solidFill>
              <a:latin typeface="IBM Plex Sans"/>
              <a:ea typeface="IBM Plex Sans"/>
              <a:cs typeface="IBM Plex Sans"/>
              <a:sym typeface="IBM Plex Sans"/>
            </a:endParaRPr>
          </a:p>
          <a:p>
            <a:pPr indent="0" lvl="0" marL="114300" marR="95096" rtl="0" algn="l">
              <a:spcBef>
                <a:spcPts val="0"/>
              </a:spcBef>
              <a:spcAft>
                <a:spcPts val="0"/>
              </a:spcAft>
              <a:buNone/>
            </a:pPr>
            <a:r>
              <a:rPr b="1" lang="en" sz="900">
                <a:solidFill>
                  <a:schemeClr val="dk1"/>
                </a:solidFill>
                <a:latin typeface="IBM Plex Sans"/>
                <a:ea typeface="IBM Plex Sans"/>
                <a:cs typeface="IBM Plex Sans"/>
                <a:sym typeface="IBM Plex Sans"/>
              </a:rPr>
              <a:t>Respondent Info: </a:t>
            </a:r>
            <a:r>
              <a:rPr lang="en" sz="900">
                <a:solidFill>
                  <a:schemeClr val="dk1"/>
                </a:solidFill>
                <a:latin typeface="IBM Plex Sans Light"/>
                <a:ea typeface="IBM Plex Sans Light"/>
                <a:cs typeface="IBM Plex Sans Light"/>
                <a:sym typeface="IBM Plex Sans Light"/>
              </a:rPr>
              <a:t>Personal introduction and broad Demographic data.</a:t>
            </a:r>
            <a:endParaRPr sz="900">
              <a:solidFill>
                <a:schemeClr val="dk1"/>
              </a:solidFill>
              <a:latin typeface="IBM Plex Sans Light"/>
              <a:ea typeface="IBM Plex Sans Light"/>
              <a:cs typeface="IBM Plex Sans Light"/>
              <a:sym typeface="IBM Plex Sans Light"/>
            </a:endParaRPr>
          </a:p>
          <a:p>
            <a:pPr indent="0" lvl="0" marL="114300" marR="95096" rtl="0" algn="l">
              <a:spcBef>
                <a:spcPts val="200"/>
              </a:spcBef>
              <a:spcAft>
                <a:spcPts val="0"/>
              </a:spcAft>
              <a:buNone/>
            </a:pPr>
            <a:r>
              <a:rPr b="1" lang="en" sz="900">
                <a:solidFill>
                  <a:schemeClr val="dk1"/>
                </a:solidFill>
                <a:latin typeface="IBM Plex Sans"/>
                <a:ea typeface="IBM Plex Sans"/>
                <a:cs typeface="IBM Plex Sans"/>
                <a:sym typeface="IBM Plex Sans"/>
              </a:rPr>
              <a:t>Personal Intro:</a:t>
            </a:r>
            <a:r>
              <a:rPr lang="en" sz="900">
                <a:solidFill>
                  <a:schemeClr val="dk1"/>
                </a:solidFill>
                <a:latin typeface="IBM Plex Sans Light"/>
                <a:ea typeface="IBM Plex Sans Light"/>
                <a:cs typeface="IBM Plex Sans Light"/>
                <a:sym typeface="IBM Plex Sans Light"/>
              </a:rPr>
              <a:t> Researcher’s introduction and purpose.</a:t>
            </a:r>
            <a:endParaRPr sz="900">
              <a:solidFill>
                <a:schemeClr val="dk1"/>
              </a:solidFill>
              <a:latin typeface="IBM Plex Sans Light"/>
              <a:ea typeface="IBM Plex Sans Light"/>
              <a:cs typeface="IBM Plex Sans Light"/>
              <a:sym typeface="IBM Plex Sans Light"/>
            </a:endParaRPr>
          </a:p>
          <a:p>
            <a:pPr indent="0" lvl="0" marL="114300" marR="95096" rtl="0" algn="l">
              <a:spcBef>
                <a:spcPts val="200"/>
              </a:spcBef>
              <a:spcAft>
                <a:spcPts val="0"/>
              </a:spcAft>
              <a:buClr>
                <a:schemeClr val="dk1"/>
              </a:buClr>
              <a:buSzPts val="1100"/>
              <a:buFont typeface="Arial"/>
              <a:buNone/>
            </a:pPr>
            <a:r>
              <a:rPr b="1" lang="en" sz="900">
                <a:solidFill>
                  <a:schemeClr val="dk1"/>
                </a:solidFill>
                <a:latin typeface="IBM Plex Sans"/>
                <a:ea typeface="IBM Plex Sans"/>
                <a:cs typeface="IBM Plex Sans"/>
                <a:sym typeface="IBM Plex Sans"/>
              </a:rPr>
              <a:t>Ice Breaker: </a:t>
            </a:r>
            <a:r>
              <a:rPr lang="en" sz="900">
                <a:solidFill>
                  <a:schemeClr val="dk1"/>
                </a:solidFill>
                <a:latin typeface="IBM Plex Sans Light"/>
                <a:ea typeface="IBM Plex Sans Light"/>
                <a:cs typeface="IBM Plex Sans Light"/>
                <a:sym typeface="IBM Plex Sans Light"/>
              </a:rPr>
              <a:t>The first few questions that set the mood and tone.</a:t>
            </a:r>
            <a:endParaRPr sz="900">
              <a:solidFill>
                <a:schemeClr val="dk1"/>
              </a:solidFill>
              <a:latin typeface="IBM Plex Sans Light"/>
              <a:ea typeface="IBM Plex Sans Light"/>
              <a:cs typeface="IBM Plex Sans Light"/>
              <a:sym typeface="IBM Plex Sans Light"/>
            </a:endParaRPr>
          </a:p>
          <a:p>
            <a:pPr indent="0" lvl="0" marL="114300" marR="95096" rtl="0" algn="l">
              <a:spcBef>
                <a:spcPts val="200"/>
              </a:spcBef>
              <a:spcAft>
                <a:spcPts val="0"/>
              </a:spcAft>
              <a:buNone/>
            </a:pPr>
            <a:r>
              <a:rPr b="1" lang="en" sz="900">
                <a:solidFill>
                  <a:schemeClr val="dk1"/>
                </a:solidFill>
                <a:latin typeface="IBM Plex Sans"/>
                <a:ea typeface="IBM Plex Sans"/>
                <a:cs typeface="IBM Plex Sans"/>
                <a:sym typeface="IBM Plex Sans"/>
              </a:rPr>
              <a:t>Theme Based - Open Ended Questions:</a:t>
            </a:r>
            <a:r>
              <a:rPr lang="en" sz="900">
                <a:solidFill>
                  <a:schemeClr val="dk1"/>
                </a:solidFill>
                <a:latin typeface="IBM Plex Sans Light"/>
                <a:ea typeface="IBM Plex Sans Light"/>
                <a:cs typeface="IBM Plex Sans Light"/>
                <a:sym typeface="IBM Plex Sans Light"/>
              </a:rPr>
              <a:t> That cover relevant aspects of the problem. Some fundamental things one aims to understand include -</a:t>
            </a:r>
            <a:endParaRPr sz="900">
              <a:solidFill>
                <a:schemeClr val="dk1"/>
              </a:solidFill>
              <a:latin typeface="IBM Plex Sans Light"/>
              <a:ea typeface="IBM Plex Sans Light"/>
              <a:cs typeface="IBM Plex Sans Light"/>
              <a:sym typeface="IBM Plex Sans Light"/>
            </a:endParaRPr>
          </a:p>
          <a:p>
            <a:pPr indent="-107950" lvl="0" marL="228600" marR="0" rtl="0" algn="l">
              <a:lnSpc>
                <a:spcPct val="100000"/>
              </a:lnSpc>
              <a:spcBef>
                <a:spcPts val="0"/>
              </a:spcBef>
              <a:spcAft>
                <a:spcPts val="0"/>
              </a:spcAft>
              <a:buSzPts val="800"/>
              <a:buFont typeface="IBM Plex Sans Light"/>
              <a:buChar char="●"/>
            </a:pPr>
            <a:r>
              <a:rPr lang="en" sz="800">
                <a:latin typeface="IBM Plex Sans Light"/>
                <a:ea typeface="IBM Plex Sans Light"/>
                <a:cs typeface="IBM Plex Sans Light"/>
                <a:sym typeface="IBM Plex Sans Light"/>
              </a:rPr>
              <a:t>Aspirations and motivations that represent what the person wants in life.</a:t>
            </a:r>
            <a:endParaRPr sz="800">
              <a:latin typeface="IBM Plex Sans Light"/>
              <a:ea typeface="IBM Plex Sans Light"/>
              <a:cs typeface="IBM Plex Sans Light"/>
              <a:sym typeface="IBM Plex Sans Light"/>
            </a:endParaRPr>
          </a:p>
          <a:p>
            <a:pPr indent="-107950" lvl="0" marL="228600" marR="0" rtl="0" algn="l">
              <a:lnSpc>
                <a:spcPct val="100000"/>
              </a:lnSpc>
              <a:spcBef>
                <a:spcPts val="0"/>
              </a:spcBef>
              <a:spcAft>
                <a:spcPts val="0"/>
              </a:spcAft>
              <a:buSzPts val="800"/>
              <a:buFont typeface="IBM Plex Sans Light"/>
              <a:buChar char="●"/>
            </a:pPr>
            <a:r>
              <a:rPr lang="en" sz="800">
                <a:latin typeface="IBM Plex Sans Light"/>
                <a:ea typeface="IBM Plex Sans Light"/>
                <a:cs typeface="IBM Plex Sans Light"/>
                <a:sym typeface="IBM Plex Sans Light"/>
              </a:rPr>
              <a:t>Needs relevant to specific problem/opportunity domain.</a:t>
            </a:r>
            <a:endParaRPr sz="800">
              <a:latin typeface="IBM Plex Sans Light"/>
              <a:ea typeface="IBM Plex Sans Light"/>
              <a:cs typeface="IBM Plex Sans Light"/>
              <a:sym typeface="IBM Plex Sans Light"/>
            </a:endParaRPr>
          </a:p>
          <a:p>
            <a:pPr indent="-107950" lvl="0" marL="228600" marR="0" rtl="0" algn="l">
              <a:lnSpc>
                <a:spcPct val="100000"/>
              </a:lnSpc>
              <a:spcBef>
                <a:spcPts val="0"/>
              </a:spcBef>
              <a:spcAft>
                <a:spcPts val="0"/>
              </a:spcAft>
              <a:buSzPts val="800"/>
              <a:buFont typeface="IBM Plex Sans Light"/>
              <a:buChar char="●"/>
            </a:pPr>
            <a:r>
              <a:rPr lang="en" sz="800">
                <a:latin typeface="IBM Plex Sans Light"/>
                <a:ea typeface="IBM Plex Sans Light"/>
                <a:cs typeface="IBM Plex Sans Light"/>
                <a:sym typeface="IBM Plex Sans Light"/>
              </a:rPr>
              <a:t>Current behaviours and actions relevant to the specific domain.</a:t>
            </a:r>
            <a:endParaRPr sz="800">
              <a:latin typeface="IBM Plex Sans Light"/>
              <a:ea typeface="IBM Plex Sans Light"/>
              <a:cs typeface="IBM Plex Sans Light"/>
              <a:sym typeface="IBM Plex Sans Light"/>
            </a:endParaRPr>
          </a:p>
          <a:p>
            <a:pPr indent="-107950" lvl="0" marL="228600" marR="0" rtl="0" algn="l">
              <a:lnSpc>
                <a:spcPct val="100000"/>
              </a:lnSpc>
              <a:spcBef>
                <a:spcPts val="0"/>
              </a:spcBef>
              <a:spcAft>
                <a:spcPts val="0"/>
              </a:spcAft>
              <a:buSzPts val="800"/>
              <a:buFont typeface="IBM Plex Sans Light"/>
              <a:buChar char="●"/>
            </a:pPr>
            <a:r>
              <a:rPr lang="en" sz="800">
                <a:latin typeface="IBM Plex Sans Light"/>
                <a:ea typeface="IBM Plex Sans Light"/>
                <a:cs typeface="IBM Plex Sans Light"/>
                <a:sym typeface="IBM Plex Sans Light"/>
              </a:rPr>
              <a:t>Specific motivators as a user to engage with a solution.</a:t>
            </a:r>
            <a:endParaRPr sz="800">
              <a:latin typeface="IBM Plex Sans Light"/>
              <a:ea typeface="IBM Plex Sans Light"/>
              <a:cs typeface="IBM Plex Sans Light"/>
              <a:sym typeface="IBM Plex Sans Light"/>
            </a:endParaRPr>
          </a:p>
          <a:p>
            <a:pPr indent="-107950" lvl="0" marL="228600" marR="0" rtl="0" algn="l">
              <a:lnSpc>
                <a:spcPct val="100000"/>
              </a:lnSpc>
              <a:spcBef>
                <a:spcPts val="0"/>
              </a:spcBef>
              <a:spcAft>
                <a:spcPts val="0"/>
              </a:spcAft>
              <a:buSzPts val="800"/>
              <a:buFont typeface="IBM Plex Sans"/>
              <a:buChar char="●"/>
            </a:pPr>
            <a:r>
              <a:rPr lang="en" sz="800">
                <a:latin typeface="IBM Plex Sans Light"/>
                <a:ea typeface="IBM Plex Sans Light"/>
                <a:cs typeface="IBM Plex Sans Light"/>
                <a:sym typeface="IBM Plex Sans Light"/>
              </a:rPr>
              <a:t>Specific pain points as a user engaging with a solutio</a:t>
            </a:r>
            <a:r>
              <a:rPr lang="en" sz="800">
                <a:solidFill>
                  <a:schemeClr val="dk1"/>
                </a:solidFill>
                <a:latin typeface="IBM Plex Sans Light"/>
                <a:ea typeface="IBM Plex Sans Light"/>
                <a:cs typeface="IBM Plex Sans Light"/>
                <a:sym typeface="IBM Plex Sans Light"/>
              </a:rPr>
              <a:t>n.</a:t>
            </a:r>
            <a:endParaRPr sz="800">
              <a:solidFill>
                <a:schemeClr val="dk1"/>
              </a:solidFill>
              <a:latin typeface="IBM Plex Sans Light"/>
              <a:ea typeface="IBM Plex Sans Light"/>
              <a:cs typeface="IBM Plex Sans Light"/>
              <a:sym typeface="IBM Plex Sans Light"/>
            </a:endParaRPr>
          </a:p>
          <a:p>
            <a:pPr indent="0" lvl="0" marL="114300" marR="95096" rtl="0" algn="l">
              <a:spcBef>
                <a:spcPts val="200"/>
              </a:spcBef>
              <a:spcAft>
                <a:spcPts val="200"/>
              </a:spcAft>
              <a:buClr>
                <a:schemeClr val="dk1"/>
              </a:buClr>
              <a:buSzPts val="1100"/>
              <a:buFont typeface="Arial"/>
              <a:buNone/>
            </a:pPr>
            <a:r>
              <a:rPr b="1" lang="en" sz="900">
                <a:solidFill>
                  <a:schemeClr val="dk1"/>
                </a:solidFill>
                <a:latin typeface="IBM Plex Sans"/>
                <a:ea typeface="IBM Plex Sans"/>
                <a:cs typeface="IBM Plex Sans"/>
                <a:sym typeface="IBM Plex Sans"/>
              </a:rPr>
              <a:t>Observing Activities (for Shadowing) : </a:t>
            </a:r>
            <a:r>
              <a:rPr lang="en" sz="900">
                <a:solidFill>
                  <a:schemeClr val="dk1"/>
                </a:solidFill>
                <a:latin typeface="IBM Plex Sans Light"/>
                <a:ea typeface="IBM Plex Sans Light"/>
                <a:cs typeface="IBM Plex Sans Light"/>
                <a:sym typeface="IBM Plex Sans Light"/>
              </a:rPr>
              <a:t>Any user activities that the researcher wants to observe and discuss with the respondent(s) while the activity is on.</a:t>
            </a:r>
            <a:endParaRPr sz="900">
              <a:solidFill>
                <a:schemeClr val="dk1"/>
              </a:solidFill>
              <a:latin typeface="IBM Plex Sans Light"/>
              <a:ea typeface="IBM Plex Sans Light"/>
              <a:cs typeface="IBM Plex Sans Light"/>
              <a:sym typeface="IBM Plex Sans Light"/>
            </a:endParaRPr>
          </a:p>
        </p:txBody>
      </p:sp>
      <p:sp>
        <p:nvSpPr>
          <p:cNvPr id="225" name="Google Shape;225;p16"/>
          <p:cNvSpPr/>
          <p:nvPr/>
        </p:nvSpPr>
        <p:spPr>
          <a:xfrm>
            <a:off x="5940398" y="2692825"/>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2</a:t>
            </a:r>
            <a:endParaRPr b="1" sz="1000">
              <a:latin typeface="IBM Plex Sans"/>
              <a:ea typeface="IBM Plex Sans"/>
              <a:cs typeface="IBM Plex Sans"/>
              <a:sym typeface="IBM Plex Sans"/>
            </a:endParaRPr>
          </a:p>
        </p:txBody>
      </p:sp>
      <p:sp>
        <p:nvSpPr>
          <p:cNvPr id="226" name="Google Shape;226;p16"/>
          <p:cNvSpPr txBox="1"/>
          <p:nvPr/>
        </p:nvSpPr>
        <p:spPr>
          <a:xfrm>
            <a:off x="5334400" y="3024500"/>
            <a:ext cx="14898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Discussion Guide</a:t>
            </a:r>
            <a:endParaRPr sz="1000">
              <a:solidFill>
                <a:schemeClr val="dk1"/>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Discuss &amp; Choose: </a:t>
            </a:r>
            <a:r>
              <a:rPr lang="en" sz="900">
                <a:solidFill>
                  <a:schemeClr val="dk1"/>
                </a:solidFill>
                <a:latin typeface="IBM Plex Sans Light"/>
                <a:ea typeface="IBM Plex Sans Light"/>
                <a:cs typeface="IBM Plex Sans Light"/>
                <a:sym typeface="IBM Plex Sans Light"/>
              </a:rPr>
              <a:t>Themes and questions to be included in the discussion guides .</a:t>
            </a:r>
            <a:endParaRPr sz="9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227" name="Google Shape;227;p16"/>
          <p:cNvSpPr/>
          <p:nvPr/>
        </p:nvSpPr>
        <p:spPr>
          <a:xfrm>
            <a:off x="5940385" y="1419989"/>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1</a:t>
            </a:r>
            <a:endParaRPr b="1" sz="1000">
              <a:latin typeface="IBM Plex Sans"/>
              <a:ea typeface="IBM Plex Sans"/>
              <a:cs typeface="IBM Plex Sans"/>
              <a:sym typeface="IBM Plex Sans"/>
            </a:endParaRPr>
          </a:p>
        </p:txBody>
      </p:sp>
      <p:sp>
        <p:nvSpPr>
          <p:cNvPr id="228" name="Google Shape;228;p16"/>
          <p:cNvSpPr txBox="1"/>
          <p:nvPr/>
        </p:nvSpPr>
        <p:spPr>
          <a:xfrm>
            <a:off x="5334400" y="1751650"/>
            <a:ext cx="14898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Respondents</a:t>
            </a:r>
            <a:endParaRPr sz="1000">
              <a:solidFill>
                <a:schemeClr val="dk1"/>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Choose: </a:t>
            </a:r>
            <a:r>
              <a:rPr lang="en" sz="900">
                <a:solidFill>
                  <a:schemeClr val="dk1"/>
                </a:solidFill>
                <a:latin typeface="IBM Plex Sans Light"/>
                <a:ea typeface="IBM Plex Sans Light"/>
                <a:cs typeface="IBM Plex Sans Light"/>
                <a:sym typeface="IBM Plex Sans Light"/>
              </a:rPr>
              <a:t>Choose respondent profiles that match target and stakeholders.</a:t>
            </a:r>
            <a:endParaRPr sz="900">
              <a:solidFill>
                <a:schemeClr val="dk1"/>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sp>
        <p:nvSpPr>
          <p:cNvPr id="229" name="Google Shape;229;p16"/>
          <p:cNvSpPr txBox="1"/>
          <p:nvPr/>
        </p:nvSpPr>
        <p:spPr>
          <a:xfrm>
            <a:off x="507598" y="899950"/>
            <a:ext cx="3673800" cy="26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C78D8"/>
                </a:solidFill>
                <a:latin typeface="IBM Plex Sans"/>
                <a:ea typeface="IBM Plex Sans"/>
                <a:cs typeface="IBM Plex Sans"/>
                <a:sym typeface="IBM Plex Sans"/>
              </a:rPr>
              <a:t>Category 2:</a:t>
            </a:r>
            <a:r>
              <a:rPr b="1" lang="en">
                <a:latin typeface="IBM Plex Sans"/>
                <a:ea typeface="IBM Plex Sans"/>
                <a:cs typeface="IBM Plex Sans"/>
                <a:sym typeface="IBM Plex Sans"/>
              </a:rPr>
              <a:t> Primary Research</a:t>
            </a:r>
            <a:endParaRPr/>
          </a:p>
        </p:txBody>
      </p:sp>
      <p:sp>
        <p:nvSpPr>
          <p:cNvPr id="230" name="Google Shape;230;p16"/>
          <p:cNvSpPr/>
          <p:nvPr/>
        </p:nvSpPr>
        <p:spPr>
          <a:xfrm>
            <a:off x="514166" y="1283600"/>
            <a:ext cx="4707600" cy="312600"/>
          </a:xfrm>
          <a:prstGeom prst="rect">
            <a:avLst/>
          </a:prstGeom>
          <a:noFill/>
          <a:ln>
            <a:noFill/>
          </a:ln>
        </p:spPr>
        <p:txBody>
          <a:bodyPr anchorCtr="0" anchor="ctr" bIns="91425" lIns="91425" spcFirstLastPara="1" rIns="91425" wrap="square" tIns="91425">
            <a:noAutofit/>
          </a:bodyPr>
          <a:lstStyle/>
          <a:p>
            <a:pPr indent="0" lvl="0" marL="0" marR="95096" rtl="0" algn="l">
              <a:spcBef>
                <a:spcPts val="0"/>
              </a:spcBef>
              <a:spcAft>
                <a:spcPts val="0"/>
              </a:spcAft>
              <a:buNone/>
            </a:pPr>
            <a:r>
              <a:rPr b="1" lang="en" sz="1000">
                <a:solidFill>
                  <a:srgbClr val="3C78D8"/>
                </a:solidFill>
                <a:latin typeface="IBM Plex Sans"/>
                <a:ea typeface="IBM Plex Sans"/>
                <a:cs typeface="IBM Plex Sans"/>
                <a:sym typeface="IBM Plex Sans"/>
              </a:rPr>
              <a:t>User Research - </a:t>
            </a:r>
            <a:r>
              <a:rPr b="1" lang="en" sz="1000">
                <a:latin typeface="IBM Plex Sans"/>
                <a:ea typeface="IBM Plex Sans"/>
                <a:cs typeface="IBM Plex Sans"/>
                <a:sym typeface="IBM Plex Sans"/>
              </a:rPr>
              <a:t>Discussion Guide</a:t>
            </a:r>
            <a:endParaRPr sz="1000">
              <a:latin typeface="IBM Plex Sans"/>
              <a:ea typeface="IBM Plex Sans"/>
              <a:cs typeface="IBM Plex Sans"/>
              <a:sym typeface="IBM Plex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17"/>
          <p:cNvSpPr/>
          <p:nvPr/>
        </p:nvSpPr>
        <p:spPr>
          <a:xfrm>
            <a:off x="0" y="0"/>
            <a:ext cx="3414300" cy="7560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p:txBody>
      </p:sp>
      <p:sp>
        <p:nvSpPr>
          <p:cNvPr id="236" name="Google Shape;236;p17"/>
          <p:cNvSpPr txBox="1"/>
          <p:nvPr>
            <p:ph idx="1" type="body"/>
          </p:nvPr>
        </p:nvSpPr>
        <p:spPr>
          <a:xfrm>
            <a:off x="3649550" y="1071328"/>
            <a:ext cx="3076800" cy="4325400"/>
          </a:xfrm>
          <a:prstGeom prst="rect">
            <a:avLst/>
          </a:prstGeom>
        </p:spPr>
        <p:txBody>
          <a:bodyPr anchorCtr="0" anchor="t" bIns="116050" lIns="116050" spcFirstLastPara="1" rIns="116050" wrap="square" tIns="116050">
            <a:noAutofit/>
          </a:bodyPr>
          <a:lstStyle/>
          <a:p>
            <a:pPr indent="0" lvl="0" marL="0" rtl="0" algn="l">
              <a:lnSpc>
                <a:spcPct val="100000"/>
              </a:lnSpc>
              <a:spcBef>
                <a:spcPts val="0"/>
              </a:spcBef>
              <a:spcAft>
                <a:spcPts val="0"/>
              </a:spcAft>
              <a:buNone/>
            </a:pPr>
            <a:r>
              <a:rPr b="1" lang="en" sz="1200">
                <a:solidFill>
                  <a:srgbClr val="3C78D8"/>
                </a:solidFill>
                <a:latin typeface="IBM Plex Sans"/>
                <a:ea typeface="IBM Plex Sans"/>
                <a:cs typeface="IBM Plex Sans"/>
                <a:sym typeface="IBM Plex Sans"/>
              </a:rPr>
              <a:t>Session Flow</a:t>
            </a:r>
            <a:endParaRPr b="1" sz="1200">
              <a:solidFill>
                <a:srgbClr val="3C78D8"/>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b="1" sz="12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Sharing the Objective | 2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Facilitators to share the objective of the session/exercise.</a:t>
            </a:r>
            <a:endParaRPr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Walkthrough - Example | 15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Facilitators to walk through 1-2 examples of the tools in use.</a:t>
            </a:r>
            <a:endParaRPr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Walkthrough - ‘How To?’ | 15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Facilitators to walk through the ‘How to?’ of the tools as per instructions on the toolsheet.  </a:t>
            </a:r>
            <a:endParaRPr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Clarifications | 8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Facilitators to clarify doubts from participants.</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Exercise | 80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None/>
            </a:pPr>
            <a:r>
              <a:rPr lang="en" sz="1100">
                <a:solidFill>
                  <a:schemeClr val="dk1"/>
                </a:solidFill>
                <a:latin typeface="IBM Plex Sans"/>
                <a:ea typeface="IBM Plex Sans"/>
                <a:cs typeface="IBM Plex Sans"/>
                <a:sym typeface="IBM Plex Sans"/>
              </a:rPr>
              <a:t>Participants to use tool with guidance from the facilitation team. Since there are multiple tools to consider, a recommended flow could be - </a:t>
            </a:r>
            <a:endParaRPr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27000" lvl="0" marL="457200" rtl="0" algn="l">
              <a:lnSpc>
                <a:spcPct val="100000"/>
              </a:lnSpc>
              <a:spcBef>
                <a:spcPts val="0"/>
              </a:spcBef>
              <a:spcAft>
                <a:spcPts val="0"/>
              </a:spcAft>
              <a:buClr>
                <a:srgbClr val="3C78D8"/>
              </a:buClr>
              <a:buSzPts val="1100"/>
              <a:buFont typeface="IBM Plex Sans"/>
              <a:buChar char="➔"/>
            </a:pPr>
            <a:r>
              <a:rPr b="1" lang="en" sz="1100">
                <a:solidFill>
                  <a:srgbClr val="3C78D8"/>
                </a:solidFill>
                <a:latin typeface="IBM Plex Sans"/>
                <a:ea typeface="IBM Plex Sans"/>
                <a:cs typeface="IBM Plex Sans"/>
                <a:sym typeface="IBM Plex Sans"/>
              </a:rPr>
              <a:t>Planning </a:t>
            </a:r>
            <a:r>
              <a:rPr lang="en" sz="1100">
                <a:solidFill>
                  <a:srgbClr val="3C78D8"/>
                </a:solidFill>
                <a:latin typeface="IBM Plex Sans"/>
                <a:ea typeface="IBM Plex Sans"/>
                <a:cs typeface="IBM Plex Sans"/>
                <a:sym typeface="IBM Plex Sans"/>
              </a:rPr>
              <a:t>- 20 Min</a:t>
            </a:r>
            <a:endParaRPr sz="1100">
              <a:solidFill>
                <a:srgbClr val="3C78D8"/>
              </a:solidFill>
              <a:latin typeface="IBM Plex Sans"/>
              <a:ea typeface="IBM Plex Sans"/>
              <a:cs typeface="IBM Plex Sans"/>
              <a:sym typeface="IBM Plex Sans"/>
            </a:endParaRPr>
          </a:p>
          <a:p>
            <a:pPr indent="-127000" lvl="0" marL="457200" rtl="0" algn="l">
              <a:lnSpc>
                <a:spcPct val="100000"/>
              </a:lnSpc>
              <a:spcBef>
                <a:spcPts val="0"/>
              </a:spcBef>
              <a:spcAft>
                <a:spcPts val="0"/>
              </a:spcAft>
              <a:buClr>
                <a:srgbClr val="3C78D8"/>
              </a:buClr>
              <a:buSzPts val="1100"/>
              <a:buFont typeface="IBM Plex Sans"/>
              <a:buChar char="➔"/>
            </a:pPr>
            <a:r>
              <a:rPr b="1" lang="en" sz="1100">
                <a:solidFill>
                  <a:srgbClr val="3C78D8"/>
                </a:solidFill>
                <a:latin typeface="IBM Plex Sans"/>
                <a:ea typeface="IBM Plex Sans"/>
                <a:cs typeface="IBM Plex Sans"/>
                <a:sym typeface="IBM Plex Sans"/>
              </a:rPr>
              <a:t>Preparing Tools </a:t>
            </a:r>
            <a:r>
              <a:rPr lang="en" sz="1100">
                <a:solidFill>
                  <a:srgbClr val="3C78D8"/>
                </a:solidFill>
                <a:latin typeface="IBM Plex Sans"/>
                <a:ea typeface="IBM Plex Sans"/>
                <a:cs typeface="IBM Plex Sans"/>
                <a:sym typeface="IBM Plex Sans"/>
              </a:rPr>
              <a:t>- 30 Min</a:t>
            </a:r>
            <a:endParaRPr sz="1100">
              <a:solidFill>
                <a:srgbClr val="3C78D8"/>
              </a:solidFill>
              <a:latin typeface="IBM Plex Sans"/>
              <a:ea typeface="IBM Plex Sans"/>
              <a:cs typeface="IBM Plex Sans"/>
              <a:sym typeface="IBM Plex Sans"/>
            </a:endParaRPr>
          </a:p>
          <a:p>
            <a:pPr indent="-127000" lvl="0" marL="457200" rtl="0" algn="l">
              <a:lnSpc>
                <a:spcPct val="100000"/>
              </a:lnSpc>
              <a:spcBef>
                <a:spcPts val="0"/>
              </a:spcBef>
              <a:spcAft>
                <a:spcPts val="0"/>
              </a:spcAft>
              <a:buClr>
                <a:srgbClr val="3C78D8"/>
              </a:buClr>
              <a:buSzPts val="1100"/>
              <a:buFont typeface="IBM Plex Sans"/>
              <a:buChar char="➔"/>
            </a:pPr>
            <a:r>
              <a:rPr b="1" lang="en" sz="1100">
                <a:solidFill>
                  <a:srgbClr val="3C78D8"/>
                </a:solidFill>
                <a:latin typeface="IBM Plex Sans"/>
                <a:ea typeface="IBM Plex Sans"/>
                <a:cs typeface="IBM Plex Sans"/>
                <a:sym typeface="IBM Plex Sans"/>
              </a:rPr>
              <a:t>Refining Plan &amp; Tools </a:t>
            </a:r>
            <a:r>
              <a:rPr lang="en" sz="1100">
                <a:solidFill>
                  <a:srgbClr val="3C78D8"/>
                </a:solidFill>
                <a:latin typeface="IBM Plex Sans"/>
                <a:ea typeface="IBM Plex Sans"/>
                <a:cs typeface="IBM Plex Sans"/>
                <a:sym typeface="IBM Plex Sans"/>
              </a:rPr>
              <a:t>- 30 Min</a:t>
            </a:r>
            <a:endParaRPr sz="1100">
              <a:solidFill>
                <a:srgbClr val="3C78D8"/>
              </a:solidFill>
              <a:latin typeface="IBM Plex Sans"/>
              <a:ea typeface="IBM Plex Sans"/>
              <a:cs typeface="IBM Plex Sans"/>
              <a:sym typeface="IBM Plex Sans"/>
            </a:endParaRPr>
          </a:p>
          <a:p>
            <a:pPr indent="0" lvl="0" marL="285750" rtl="0" algn="l">
              <a:lnSpc>
                <a:spcPct val="100000"/>
              </a:lnSpc>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200">
              <a:solidFill>
                <a:srgbClr val="000000"/>
              </a:solidFill>
              <a:latin typeface="IBM Plex Sans"/>
              <a:ea typeface="IBM Plex Sans"/>
              <a:cs typeface="IBM Plex Sans"/>
              <a:sym typeface="IBM Plex Sans"/>
            </a:endParaRPr>
          </a:p>
          <a:p>
            <a:pPr indent="0" lvl="0" marL="0" rtl="0" algn="l">
              <a:spcBef>
                <a:spcPts val="2000"/>
              </a:spcBef>
              <a:spcAft>
                <a:spcPts val="2000"/>
              </a:spcAft>
              <a:buNone/>
            </a:pPr>
            <a:r>
              <a:rPr lang="en" sz="1200">
                <a:solidFill>
                  <a:srgbClr val="000000"/>
                </a:solidFill>
                <a:latin typeface="IBM Plex Sans"/>
                <a:ea typeface="IBM Plex Sans"/>
                <a:cs typeface="IBM Plex Sans"/>
                <a:sym typeface="IBM Plex Sans"/>
              </a:rPr>
              <a:t> </a:t>
            </a:r>
            <a:endParaRPr sz="1200">
              <a:solidFill>
                <a:srgbClr val="000000"/>
              </a:solidFill>
              <a:latin typeface="IBM Plex Sans"/>
              <a:ea typeface="IBM Plex Sans"/>
              <a:cs typeface="IBM Plex Sans"/>
              <a:sym typeface="IBM Plex Sans"/>
            </a:endParaRPr>
          </a:p>
        </p:txBody>
      </p:sp>
      <p:sp>
        <p:nvSpPr>
          <p:cNvPr id="237" name="Google Shape;237;p17"/>
          <p:cNvSpPr txBox="1"/>
          <p:nvPr/>
        </p:nvSpPr>
        <p:spPr>
          <a:xfrm>
            <a:off x="3684938" y="571933"/>
            <a:ext cx="3000000" cy="63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3C78D8"/>
                </a:solidFill>
                <a:latin typeface="IBM Plex Sans"/>
                <a:ea typeface="IBM Plex Sans"/>
                <a:cs typeface="IBM Plex Sans"/>
                <a:sym typeface="IBM Plex Sans"/>
              </a:rPr>
              <a:t>Facilitation Notes</a:t>
            </a:r>
            <a:endParaRPr sz="1800">
              <a:solidFill>
                <a:srgbClr val="3C78D8"/>
              </a:solidFill>
              <a:latin typeface="IBM Plex Sans"/>
              <a:ea typeface="IBM Plex Sans"/>
              <a:cs typeface="IBM Plex Sans"/>
              <a:sym typeface="IBM Plex Sans"/>
            </a:endParaRPr>
          </a:p>
        </p:txBody>
      </p:sp>
      <p:sp>
        <p:nvSpPr>
          <p:cNvPr id="238" name="Google Shape;238;p17"/>
          <p:cNvSpPr txBox="1"/>
          <p:nvPr/>
        </p:nvSpPr>
        <p:spPr>
          <a:xfrm>
            <a:off x="566962" y="1670400"/>
            <a:ext cx="3000000" cy="19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latin typeface="IBM Plex Sans"/>
                <a:ea typeface="IBM Plex Sans"/>
                <a:cs typeface="IBM Plex Sans"/>
                <a:sym typeface="IBM Plex Sans"/>
              </a:rPr>
              <a:t>Tool</a:t>
            </a:r>
            <a:endParaRPr b="1" sz="1100">
              <a:solidFill>
                <a:schemeClr val="dk1"/>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Secondary &amp; Expert Research, Primary User Research, Research Plan</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100">
                <a:solidFill>
                  <a:schemeClr val="dk1"/>
                </a:solidFill>
                <a:latin typeface="IBM Plex Sans"/>
                <a:ea typeface="IBM Plex Sans"/>
                <a:cs typeface="IBM Plex Sans"/>
                <a:sym typeface="IBM Plex Sans"/>
              </a:rPr>
              <a:t>Material</a:t>
            </a:r>
            <a:endParaRPr b="1"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1100">
                <a:solidFill>
                  <a:schemeClr val="dk1"/>
                </a:solidFill>
                <a:latin typeface="IBM Plex Sans"/>
                <a:ea typeface="IBM Plex Sans"/>
                <a:cs typeface="IBM Plex Sans"/>
                <a:sym typeface="IBM Plex Sans"/>
              </a:rPr>
              <a:t>Templates, Chart Paper, Writing pads/ </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1100">
                <a:solidFill>
                  <a:schemeClr val="dk1"/>
                </a:solidFill>
                <a:latin typeface="IBM Plex Sans"/>
                <a:ea typeface="IBM Plex Sans"/>
                <a:cs typeface="IBM Plex Sans"/>
                <a:sym typeface="IBM Plex Sans"/>
              </a:rPr>
              <a:t>paper, Post-Its, Pens/ Sketch Pens</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100">
                <a:solidFill>
                  <a:schemeClr val="dk1"/>
                </a:solidFill>
                <a:latin typeface="IBM Plex Sans"/>
                <a:ea typeface="IBM Plex Sans"/>
                <a:cs typeface="IBM Plex Sans"/>
                <a:sym typeface="IBM Plex Sans"/>
              </a:rPr>
              <a:t>Time </a:t>
            </a:r>
            <a:endParaRPr b="1"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1100">
                <a:solidFill>
                  <a:schemeClr val="dk1"/>
                </a:solidFill>
                <a:latin typeface="IBM Plex Sans"/>
                <a:ea typeface="IBM Plex Sans"/>
                <a:cs typeface="IBM Plex Sans"/>
                <a:sym typeface="IBM Plex Sans"/>
              </a:rPr>
              <a:t>120 Min</a:t>
            </a:r>
            <a:endParaRPr sz="1100">
              <a:solidFill>
                <a:schemeClr val="dk1"/>
              </a:solidFill>
              <a:latin typeface="IBM Plex Sans"/>
              <a:ea typeface="IBM Plex Sans"/>
              <a:cs typeface="IBM Plex Sans"/>
              <a:sym typeface="IBM Plex Sans"/>
            </a:endParaRPr>
          </a:p>
        </p:txBody>
      </p:sp>
      <p:sp>
        <p:nvSpPr>
          <p:cNvPr id="239" name="Google Shape;239;p17"/>
          <p:cNvSpPr txBox="1"/>
          <p:nvPr>
            <p:ph idx="1" type="body"/>
          </p:nvPr>
        </p:nvSpPr>
        <p:spPr>
          <a:xfrm>
            <a:off x="7228300" y="1071328"/>
            <a:ext cx="3076800" cy="5825700"/>
          </a:xfrm>
          <a:prstGeom prst="rect">
            <a:avLst/>
          </a:prstGeom>
        </p:spPr>
        <p:txBody>
          <a:bodyPr anchorCtr="0" anchor="t" bIns="116050" lIns="116050" spcFirstLastPara="1" rIns="116050" wrap="square" tIns="116050">
            <a:noAutofit/>
          </a:bodyPr>
          <a:lstStyle/>
          <a:p>
            <a:pPr indent="0" lvl="0" marL="0" rtl="0" algn="l">
              <a:lnSpc>
                <a:spcPct val="100000"/>
              </a:lnSpc>
              <a:spcBef>
                <a:spcPts val="0"/>
              </a:spcBef>
              <a:spcAft>
                <a:spcPts val="0"/>
              </a:spcAft>
              <a:buNone/>
            </a:pPr>
            <a:r>
              <a:rPr b="1" lang="en" sz="1100">
                <a:solidFill>
                  <a:srgbClr val="3C78D8"/>
                </a:solidFill>
                <a:latin typeface="IBM Plex Sans"/>
                <a:ea typeface="IBM Plex Sans"/>
                <a:cs typeface="IBM Plex Sans"/>
                <a:sym typeface="IBM Plex Sans"/>
              </a:rPr>
              <a:t>Points to Consider</a:t>
            </a:r>
            <a:endParaRPr b="1" sz="1200">
              <a:solidFill>
                <a:srgbClr val="3C78D8"/>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b="1" sz="1200">
              <a:solidFill>
                <a:srgbClr val="3C78D8"/>
              </a:solidFill>
              <a:latin typeface="IBM Plex Sans"/>
              <a:ea typeface="IBM Plex Sans"/>
              <a:cs typeface="IBM Plex Sans"/>
              <a:sym typeface="IBM Plex Sans"/>
            </a:endParaRPr>
          </a:p>
          <a:p>
            <a:pPr indent="-184150" lvl="0" marL="228600" marR="45720" rtl="0" algn="l">
              <a:spcBef>
                <a:spcPts val="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The numbering provided in the How To? is a recommended path. Startups may still choose to fill the template as per their convenience.</a:t>
            </a:r>
            <a:endParaRPr sz="1100">
              <a:solidFill>
                <a:schemeClr val="dk1"/>
              </a:solidFill>
              <a:latin typeface="IBM Plex Sans"/>
              <a:ea typeface="IBM Plex Sans"/>
              <a:cs typeface="IBM Plex Sans"/>
              <a:sym typeface="IBM Plex Sans"/>
            </a:endParaRPr>
          </a:p>
          <a:p>
            <a:pPr indent="-184150" lvl="0" marL="228600" marR="45720" rtl="0" algn="l">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Research for design is focused on understanding motivations, behaviors, experiences, more than traditional market research.</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It is always a good idea to begin with the ‘Problem Tree’ and ‘Stakeholder Map’ to see what themes to focus on and who to research with.</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Research samples in design research tend to be small - the focus is on deep research rather than on large sample light touch research.</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A good research plan is made by considering all the tools and then choosing the ones that are most suited to the study, and can be executed in the time available. </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Researchers should have a sense of empathy, openness, and exploration - do not get limited by what one knows now.  </a:t>
            </a:r>
            <a:endParaRPr sz="1100">
              <a:solidFill>
                <a:schemeClr val="dk1"/>
              </a:solidFill>
              <a:latin typeface="IBM Plex Sans"/>
              <a:ea typeface="IBM Plex Sans"/>
              <a:cs typeface="IBM Plex Sans"/>
              <a:sym typeface="IBM Plex Sans"/>
            </a:endParaRPr>
          </a:p>
          <a:p>
            <a:pPr indent="0" lvl="0" marL="0" marR="0" rtl="0" algn="l">
              <a:lnSpc>
                <a:spcPct val="100000"/>
              </a:lnSpc>
              <a:spcBef>
                <a:spcPts val="1000"/>
              </a:spcBef>
              <a:spcAft>
                <a:spcPts val="0"/>
              </a:spcAft>
              <a:buNone/>
            </a:pPr>
            <a:r>
              <a:t/>
            </a:r>
            <a:endParaRPr sz="1200">
              <a:solidFill>
                <a:schemeClr val="dk1"/>
              </a:solidFill>
              <a:latin typeface="IBM Plex Sans"/>
              <a:ea typeface="IBM Plex Sans"/>
              <a:cs typeface="IBM Plex Sans"/>
              <a:sym typeface="IBM Plex Sans"/>
            </a:endParaRPr>
          </a:p>
          <a:p>
            <a:pPr indent="0" lvl="0" marL="457200" rtl="0" algn="l">
              <a:lnSpc>
                <a:spcPct val="100000"/>
              </a:lnSpc>
              <a:spcBef>
                <a:spcPts val="0"/>
              </a:spcBef>
              <a:spcAft>
                <a:spcPts val="0"/>
              </a:spcAft>
              <a:buNone/>
            </a:pPr>
            <a:r>
              <a:t/>
            </a:r>
            <a:endParaRPr sz="12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sz="12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200">
              <a:solidFill>
                <a:srgbClr val="000000"/>
              </a:solidFill>
              <a:latin typeface="IBM Plex Sans"/>
              <a:ea typeface="IBM Plex Sans"/>
              <a:cs typeface="IBM Plex Sans"/>
              <a:sym typeface="IBM Plex Sans"/>
            </a:endParaRPr>
          </a:p>
          <a:p>
            <a:pPr indent="0" lvl="0" marL="0" rtl="0" algn="l">
              <a:spcBef>
                <a:spcPts val="2000"/>
              </a:spcBef>
              <a:spcAft>
                <a:spcPts val="2000"/>
              </a:spcAft>
              <a:buNone/>
            </a:pPr>
            <a:r>
              <a:rPr lang="en" sz="1200">
                <a:solidFill>
                  <a:srgbClr val="000000"/>
                </a:solidFill>
                <a:latin typeface="IBM Plex Sans"/>
                <a:ea typeface="IBM Plex Sans"/>
                <a:cs typeface="IBM Plex Sans"/>
                <a:sym typeface="IBM Plex Sans"/>
              </a:rPr>
              <a:t> </a:t>
            </a:r>
            <a:endParaRPr sz="1200">
              <a:solidFill>
                <a:srgbClr val="000000"/>
              </a:solidFill>
              <a:latin typeface="IBM Plex Sans"/>
              <a:ea typeface="IBM Plex Sans"/>
              <a:cs typeface="IBM Plex Sans"/>
              <a:sym typeface="IBM Plex Sans"/>
            </a:endParaRPr>
          </a:p>
        </p:txBody>
      </p:sp>
      <p:sp>
        <p:nvSpPr>
          <p:cNvPr id="240" name="Google Shape;240;p17"/>
          <p:cNvSpPr txBox="1"/>
          <p:nvPr>
            <p:ph type="title"/>
          </p:nvPr>
        </p:nvSpPr>
        <p:spPr>
          <a:xfrm>
            <a:off x="490762" y="512659"/>
            <a:ext cx="2848500" cy="11106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1000">
                <a:latin typeface="IBM Plex Sans"/>
                <a:ea typeface="IBM Plex Sans"/>
                <a:cs typeface="IBM Plex Sans"/>
                <a:sym typeface="IBM Plex Sans"/>
              </a:rPr>
              <a:t>BOOTCAMP ONE | DAY TWO </a:t>
            </a:r>
            <a:endParaRPr sz="1000">
              <a:latin typeface="IBM Plex Sans"/>
              <a:ea typeface="IBM Plex Sans"/>
              <a:cs typeface="IBM Plex Sans"/>
              <a:sym typeface="IBM Plex Sans"/>
            </a:endParaRPr>
          </a:p>
          <a:p>
            <a:pPr indent="0" lvl="0" marL="0" rtl="0" algn="l">
              <a:spcBef>
                <a:spcPts val="0"/>
              </a:spcBef>
              <a:spcAft>
                <a:spcPts val="0"/>
              </a:spcAft>
              <a:buNone/>
            </a:pPr>
            <a:r>
              <a:rPr b="1" lang="en" sz="1400">
                <a:solidFill>
                  <a:srgbClr val="3C78D8"/>
                </a:solidFill>
                <a:latin typeface="IBM Plex Sans"/>
                <a:ea typeface="IBM Plex Sans"/>
                <a:cs typeface="IBM Plex Sans"/>
                <a:sym typeface="IBM Plex Sans"/>
              </a:rPr>
              <a:t>HCD EXERCISE | DISCOVERY</a:t>
            </a:r>
            <a:endParaRPr sz="1000">
              <a:latin typeface="IBM Plex Sans"/>
              <a:ea typeface="IBM Plex Sans"/>
              <a:cs typeface="IBM Plex Sans"/>
              <a:sym typeface="IBM Plex Sans"/>
            </a:endParaRPr>
          </a:p>
          <a:p>
            <a:pPr indent="0" lvl="0" marL="0" rtl="0" algn="l">
              <a:spcBef>
                <a:spcPts val="0"/>
              </a:spcBef>
              <a:spcAft>
                <a:spcPts val="0"/>
              </a:spcAft>
              <a:buNone/>
            </a:pPr>
            <a:r>
              <a:rPr b="1" lang="en" sz="2400">
                <a:latin typeface="IBM Plex Sans"/>
                <a:ea typeface="IBM Plex Sans"/>
                <a:cs typeface="IBM Plex Sans"/>
                <a:sym typeface="IBM Plex Sans"/>
              </a:rPr>
              <a:t>PLAN &amp; PREPARE FOR DISCOVERY</a:t>
            </a:r>
            <a:endParaRPr/>
          </a:p>
        </p:txBody>
      </p:sp>
      <p:grpSp>
        <p:nvGrpSpPr>
          <p:cNvPr id="241" name="Google Shape;241;p17"/>
          <p:cNvGrpSpPr/>
          <p:nvPr/>
        </p:nvGrpSpPr>
        <p:grpSpPr>
          <a:xfrm>
            <a:off x="0" y="7094781"/>
            <a:ext cx="10692000" cy="465069"/>
            <a:chOff x="0" y="7094781"/>
            <a:chExt cx="10692000" cy="465069"/>
          </a:xfrm>
        </p:grpSpPr>
        <p:sp>
          <p:nvSpPr>
            <p:cNvPr id="242" name="Google Shape;242;p17"/>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7"/>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FINANCIAL INNOVATION LAB</a:t>
              </a:r>
              <a:r>
                <a:rPr b="1" lang="en" sz="600">
                  <a:solidFill>
                    <a:srgbClr val="3C78D8"/>
                  </a:solidFill>
                  <a:latin typeface="IBM Plex Sans"/>
                  <a:ea typeface="IBM Plex Sans"/>
                  <a:cs typeface="IBM Plex Sans"/>
                  <a:sym typeface="IBM Plex Sans"/>
                </a:rPr>
                <a:t> | BOOTCAMP ONE </a:t>
              </a:r>
              <a:endParaRPr b="1" sz="600">
                <a:solidFill>
                  <a:srgbClr val="3C78D8"/>
                </a:solidFill>
                <a:latin typeface="IBM Plex Sans"/>
                <a:ea typeface="IBM Plex Sans"/>
                <a:cs typeface="IBM Plex Sans"/>
                <a:sym typeface="IBM Plex Sans"/>
              </a:endParaRPr>
            </a:p>
          </p:txBody>
        </p:sp>
        <p:grpSp>
          <p:nvGrpSpPr>
            <p:cNvPr id="244" name="Google Shape;244;p17"/>
            <p:cNvGrpSpPr/>
            <p:nvPr/>
          </p:nvGrpSpPr>
          <p:grpSpPr>
            <a:xfrm>
              <a:off x="7712143" y="7094781"/>
              <a:ext cx="2412328" cy="430321"/>
              <a:chOff x="5831433" y="6857683"/>
              <a:chExt cx="4631966" cy="815774"/>
            </a:xfrm>
          </p:grpSpPr>
          <p:pic>
            <p:nvPicPr>
              <p:cNvPr id="245" name="Google Shape;245;p17"/>
              <p:cNvPicPr preferRelativeResize="0"/>
              <p:nvPr/>
            </p:nvPicPr>
            <p:blipFill>
              <a:blip r:embed="rId3">
                <a:alphaModFix/>
              </a:blip>
              <a:stretch>
                <a:fillRect/>
              </a:stretch>
            </p:blipFill>
            <p:spPr>
              <a:xfrm>
                <a:off x="9513825" y="6857683"/>
                <a:ext cx="949574" cy="815774"/>
              </a:xfrm>
              <a:prstGeom prst="rect">
                <a:avLst/>
              </a:prstGeom>
              <a:noFill/>
              <a:ln>
                <a:noFill/>
              </a:ln>
            </p:spPr>
          </p:pic>
          <p:pic>
            <p:nvPicPr>
              <p:cNvPr id="246" name="Google Shape;246;p17"/>
              <p:cNvPicPr preferRelativeResize="0"/>
              <p:nvPr/>
            </p:nvPicPr>
            <p:blipFill>
              <a:blip r:embed="rId4">
                <a:alphaModFix/>
              </a:blip>
              <a:stretch>
                <a:fillRect/>
              </a:stretch>
            </p:blipFill>
            <p:spPr>
              <a:xfrm>
                <a:off x="5831433" y="7117645"/>
                <a:ext cx="1933325" cy="446407"/>
              </a:xfrm>
              <a:prstGeom prst="rect">
                <a:avLst/>
              </a:prstGeom>
              <a:noFill/>
              <a:ln>
                <a:noFill/>
              </a:ln>
            </p:spPr>
          </p:pic>
          <p:pic>
            <p:nvPicPr>
              <p:cNvPr id="247" name="Google Shape;247;p17"/>
              <p:cNvPicPr preferRelativeResize="0"/>
              <p:nvPr/>
            </p:nvPicPr>
            <p:blipFill rotWithShape="1">
              <a:blip r:embed="rId5">
                <a:alphaModFix/>
              </a:blip>
              <a:srcRect b="23935" l="18913" r="10250" t="28704"/>
              <a:stretch/>
            </p:blipFill>
            <p:spPr>
              <a:xfrm>
                <a:off x="8144179" y="7097827"/>
                <a:ext cx="990224" cy="393901"/>
              </a:xfrm>
              <a:prstGeom prst="rect">
                <a:avLst/>
              </a:prstGeom>
              <a:noFill/>
              <a:ln>
                <a:noFill/>
              </a:ln>
            </p:spPr>
          </p:pic>
        </p:grpSp>
      </p:grpSp>
      <p:sp>
        <p:nvSpPr>
          <p:cNvPr id="248" name="Google Shape;248;p17"/>
          <p:cNvSpPr/>
          <p:nvPr/>
        </p:nvSpPr>
        <p:spPr>
          <a:xfrm>
            <a:off x="0" y="-300"/>
            <a:ext cx="137100" cy="75600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C78D8"/>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