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00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1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07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9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95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121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983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55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7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5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8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4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7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60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13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1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5EDD6A-A02F-4D27-9302-E1A92258E31C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922D3A-EFCC-4490-8DE0-707CEF970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3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6E23-EFFA-09CD-90D5-A775CCCE3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Terminal Application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5B5FC-3991-CCEC-4959-27F3F6A0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Interactive Application with User Management &amp; System Monitoring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087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A7D5-696B-65AA-B1D0-35B1EBA3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the Terminal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3CD0-C8E6-95E2-D8BE-66338669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Purpose of the Application</a:t>
            </a:r>
          </a:p>
          <a:p>
            <a:r>
              <a:rPr lang="en-GB" dirty="0"/>
              <a:t>A terminal-based user management system.</a:t>
            </a:r>
          </a:p>
          <a:p>
            <a:r>
              <a:rPr lang="en-GB" dirty="0"/>
              <a:t>Real-time system performance monitoring.</a:t>
            </a:r>
          </a:p>
          <a:p>
            <a:r>
              <a:rPr lang="en-GB" dirty="0"/>
              <a:t>SQLite database integration for data storage and retrieval.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323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84C9-DE98-4F49-3F55-EEA7EE24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Terminal 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219E-D32E-2317-8601-E44D90F1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Main Features</a:t>
            </a:r>
          </a:p>
          <a:p>
            <a:r>
              <a:rPr lang="en-AU" dirty="0"/>
              <a:t>User Registration: Create a new user profile.</a:t>
            </a:r>
          </a:p>
          <a:p>
            <a:r>
              <a:rPr lang="en-AU" dirty="0"/>
              <a:t>User Login: Securely log into an existing profile.</a:t>
            </a:r>
          </a:p>
          <a:p>
            <a:r>
              <a:rPr lang="en-AU" dirty="0"/>
              <a:t>Account Information Management: View and modify user details.</a:t>
            </a:r>
          </a:p>
          <a:p>
            <a:r>
              <a:rPr lang="en-AU" dirty="0"/>
              <a:t>System Performance Monitoring: Monitor CPU and memory usage.</a:t>
            </a:r>
          </a:p>
        </p:txBody>
      </p:sp>
    </p:spTree>
    <p:extLst>
      <p:ext uri="{BB962C8B-B14F-4D97-AF65-F5344CB8AC3E}">
        <p14:creationId xmlns:p14="http://schemas.microsoft.com/office/powerpoint/2010/main" val="337676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07E4-4803-A357-96B2-0E2A39A4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- User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8D7D-897D-2EC3-66D2-524D3C68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User Credentials</a:t>
            </a:r>
          </a:p>
          <a:p>
            <a:r>
              <a:rPr lang="en-GB" dirty="0"/>
              <a:t>Username: Unique identifier.</a:t>
            </a:r>
          </a:p>
          <a:p>
            <a:r>
              <a:rPr lang="en-GB" dirty="0"/>
              <a:t>Password: Must be secure (8+ chars, 1 uppercase, 1 number).</a:t>
            </a:r>
          </a:p>
          <a:p>
            <a:pPr marL="0" indent="0">
              <a:buNone/>
            </a:pPr>
            <a:r>
              <a:rPr lang="en-GB" dirty="0"/>
              <a:t>Security</a:t>
            </a:r>
          </a:p>
          <a:p>
            <a:r>
              <a:rPr lang="en-GB" dirty="0"/>
              <a:t>Passwords are hashed using MD5 before storing.</a:t>
            </a:r>
          </a:p>
          <a:p>
            <a:pPr marL="0" indent="0">
              <a:buNone/>
            </a:pPr>
            <a:r>
              <a:rPr lang="en-GB" dirty="0"/>
              <a:t>Username Check</a:t>
            </a:r>
          </a:p>
          <a:p>
            <a:r>
              <a:rPr lang="en-GB" dirty="0"/>
              <a:t>The application ensures username uniqueness.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350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5FA6-AD59-7C67-4198-1F2B5C75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- User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1BD5-556D-DBD1-6075-F5D0F02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Login Mechanism</a:t>
            </a:r>
          </a:p>
          <a:p>
            <a:r>
              <a:rPr lang="en-GB" dirty="0"/>
              <a:t>Input password is hashed and checked against stored hash.</a:t>
            </a:r>
          </a:p>
          <a:p>
            <a:r>
              <a:rPr lang="en-GB" dirty="0"/>
              <a:t>After 3 failed attempts, login is temporarily locked for 60 seconds.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254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818C-3542-2985-1A06-D319C870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- Account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A602-93FD-3187-0419-3D47D092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Display Account Info - User can view all registered details.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Account Info - Options to modify</a:t>
            </a:r>
          </a:p>
          <a:p>
            <a:r>
              <a:rPr lang="en-GB" dirty="0"/>
              <a:t>First Name</a:t>
            </a:r>
          </a:p>
          <a:p>
            <a:r>
              <a:rPr lang="en-GB" dirty="0"/>
              <a:t>Last Name</a:t>
            </a:r>
          </a:p>
          <a:p>
            <a:r>
              <a:rPr lang="en-GB" dirty="0"/>
              <a:t>Email (with validation)</a:t>
            </a:r>
          </a:p>
          <a:p>
            <a:r>
              <a:rPr lang="en-GB" dirty="0"/>
              <a:t>Phone Number (with validation)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019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48F6-6D78-8505-564E-5977D62F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- System Performance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602-F797-D053-D263-75DF428C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Real-time Stats</a:t>
            </a:r>
          </a:p>
          <a:p>
            <a:r>
              <a:rPr lang="en-GB" dirty="0"/>
              <a:t>Displays CPU usage percentage.</a:t>
            </a:r>
          </a:p>
          <a:p>
            <a:r>
              <a:rPr lang="en-GB" dirty="0"/>
              <a:t>Displays memory usage percentage.</a:t>
            </a:r>
          </a:p>
          <a:p>
            <a:pPr marL="0" indent="0">
              <a:buNone/>
            </a:pPr>
            <a:r>
              <a:rPr lang="en-GB" dirty="0"/>
              <a:t>Technology</a:t>
            </a:r>
          </a:p>
          <a:p>
            <a:r>
              <a:rPr lang="en-GB" dirty="0"/>
              <a:t>Built using </a:t>
            </a:r>
            <a:r>
              <a:rPr lang="en-GB" dirty="0" err="1"/>
              <a:t>psutil</a:t>
            </a:r>
            <a:r>
              <a:rPr lang="en-GB" dirty="0"/>
              <a:t> for data and curses for UI.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356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4291-5BD7-D4EA-2010-0D1F62F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Inside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95F5-A020-3AFF-B6D1-18BCF159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Password Hashing:</a:t>
            </a:r>
          </a:p>
          <a:p>
            <a:r>
              <a:rPr lang="en-GB" dirty="0"/>
              <a:t>MD5 is used for hashing passwords before storing.</a:t>
            </a:r>
          </a:p>
          <a:p>
            <a:pPr marL="0" indent="0">
              <a:buNone/>
            </a:pPr>
            <a:r>
              <a:rPr lang="en-GB" dirty="0"/>
              <a:t>Database Interaction:</a:t>
            </a:r>
          </a:p>
          <a:p>
            <a:r>
              <a:rPr lang="en-GB" dirty="0"/>
              <a:t>SQLite3 ensures data persistence and easy retrieval.</a:t>
            </a:r>
          </a:p>
          <a:p>
            <a:pPr marL="0" indent="0">
              <a:buNone/>
            </a:pPr>
            <a:r>
              <a:rPr lang="en-GB" dirty="0"/>
              <a:t>Robustness:</a:t>
            </a:r>
          </a:p>
          <a:p>
            <a:r>
              <a:rPr lang="en-GB" dirty="0"/>
              <a:t>Exception handling is employed throughout the app for better user experience.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24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F30B-494F-0426-1A51-D892C0BB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C9AB3-4112-9790-335C-0C89CA35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Challenges:</a:t>
            </a:r>
          </a:p>
          <a:p>
            <a:r>
              <a:rPr lang="en-GB" dirty="0"/>
              <a:t>Efficient real-time monitoring.</a:t>
            </a:r>
          </a:p>
          <a:p>
            <a:r>
              <a:rPr lang="en-GB" dirty="0"/>
              <a:t>Rate-limiting mechanism.</a:t>
            </a:r>
          </a:p>
          <a:p>
            <a:r>
              <a:rPr lang="en-GB" dirty="0"/>
              <a:t>Password security.</a:t>
            </a:r>
          </a:p>
          <a:p>
            <a:pPr marL="0" indent="0">
              <a:buNone/>
            </a:pPr>
            <a:r>
              <a:rPr lang="en-GB" dirty="0"/>
              <a:t>Ethical Issues:</a:t>
            </a:r>
          </a:p>
          <a:p>
            <a:r>
              <a:rPr lang="en-GB" dirty="0"/>
              <a:t>Secure storage and retrieval of sensitive user data.</a:t>
            </a:r>
          </a:p>
          <a:p>
            <a:pPr marL="0" indent="0">
              <a:buNone/>
            </a:pPr>
            <a:r>
              <a:rPr lang="en-GB" dirty="0"/>
              <a:t>Favourite Parts:</a:t>
            </a:r>
          </a:p>
          <a:p>
            <a:r>
              <a:rPr lang="en-GB" dirty="0"/>
              <a:t>Building the real-time system performance UI.</a:t>
            </a:r>
          </a:p>
          <a:p>
            <a:r>
              <a:rPr lang="en-GB" dirty="0"/>
              <a:t>Integrating with SQLite3 for data management.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704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306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Terminal Application Presentation</vt:lpstr>
      <vt:lpstr>About the Terminal Application</vt:lpstr>
      <vt:lpstr>Terminal Application Overview</vt:lpstr>
      <vt:lpstr>Feature - User Registration</vt:lpstr>
      <vt:lpstr>Feature - User Login</vt:lpstr>
      <vt:lpstr>Feature - Account Management</vt:lpstr>
      <vt:lpstr>Feature - System Performance Monitoring</vt:lpstr>
      <vt:lpstr>Inside the Code</vt:lpstr>
      <vt:lpstr>Behind the Scenes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Finley Jepson</dc:creator>
  <cp:lastModifiedBy>Finley Jepson</cp:lastModifiedBy>
  <cp:revision>2</cp:revision>
  <dcterms:created xsi:type="dcterms:W3CDTF">2023-10-29T10:16:56Z</dcterms:created>
  <dcterms:modified xsi:type="dcterms:W3CDTF">2023-10-29T10:38:58Z</dcterms:modified>
</cp:coreProperties>
</file>