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6" r:id="rId6"/>
    <p:sldId id="260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e Finlinson" initials="CF" lastIdx="4" clrIdx="0">
    <p:extLst>
      <p:ext uri="{19B8F6BF-5375-455C-9EA6-DF929625EA0E}">
        <p15:presenceInfo xmlns:p15="http://schemas.microsoft.com/office/powerpoint/2012/main" userId="d71e9fa3817db1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Finlinson" userId="d71e9fa3817db1d4" providerId="LiveId" clId="{FFF95E16-70D9-4720-BA09-56D80CFF56F1}"/>
    <pc:docChg chg="undo redo custSel mod addSld delSld modSld sldOrd">
      <pc:chgData name="Camille Finlinson" userId="d71e9fa3817db1d4" providerId="LiveId" clId="{FFF95E16-70D9-4720-BA09-56D80CFF56F1}" dt="2020-04-20T13:35:23.197" v="5998" actId="26606"/>
      <pc:docMkLst>
        <pc:docMk/>
      </pc:docMkLst>
      <pc:sldChg chg="addSp delSp modSp mod setBg setClrOvrMap">
        <pc:chgData name="Camille Finlinson" userId="d71e9fa3817db1d4" providerId="LiveId" clId="{FFF95E16-70D9-4720-BA09-56D80CFF56F1}" dt="2020-04-20T11:08:47.696" v="5988" actId="26606"/>
        <pc:sldMkLst>
          <pc:docMk/>
          <pc:sldMk cId="825796020" sldId="256"/>
        </pc:sldMkLst>
        <pc:spChg chg="mod">
          <ac:chgData name="Camille Finlinson" userId="d71e9fa3817db1d4" providerId="LiveId" clId="{FFF95E16-70D9-4720-BA09-56D80CFF56F1}" dt="2020-04-20T11:08:47.696" v="5988" actId="26606"/>
          <ac:spMkLst>
            <pc:docMk/>
            <pc:sldMk cId="825796020" sldId="256"/>
            <ac:spMk id="2" creationId="{781C657E-48B6-4E8B-9DE3-53A90B56E08F}"/>
          </ac:spMkLst>
        </pc:spChg>
        <pc:spChg chg="mod">
          <ac:chgData name="Camille Finlinson" userId="d71e9fa3817db1d4" providerId="LiveId" clId="{FFF95E16-70D9-4720-BA09-56D80CFF56F1}" dt="2020-04-20T11:08:47.696" v="5988" actId="26606"/>
          <ac:spMkLst>
            <pc:docMk/>
            <pc:sldMk cId="825796020" sldId="256"/>
            <ac:spMk id="3" creationId="{FD13D969-B771-433B-AB5E-F5C7781009B5}"/>
          </ac:spMkLst>
        </pc:spChg>
        <pc:spChg chg="add del mod">
          <ac:chgData name="Camille Finlinson" userId="d71e9fa3817db1d4" providerId="LiveId" clId="{FFF95E16-70D9-4720-BA09-56D80CFF56F1}" dt="2020-04-03T21:40:27.288" v="1794"/>
          <ac:spMkLst>
            <pc:docMk/>
            <pc:sldMk cId="825796020" sldId="256"/>
            <ac:spMk id="4" creationId="{9674315A-88AE-41A8-AB7C-426D121DBF5D}"/>
          </ac:spMkLst>
        </pc:spChg>
        <pc:spChg chg="add del">
          <ac:chgData name="Camille Finlinson" userId="d71e9fa3817db1d4" providerId="LiveId" clId="{FFF95E16-70D9-4720-BA09-56D80CFF56F1}" dt="2020-04-06T11:19:19.215" v="4271" actId="26606"/>
          <ac:spMkLst>
            <pc:docMk/>
            <pc:sldMk cId="825796020" sldId="256"/>
            <ac:spMk id="8" creationId="{FA4CEF08-110E-499B-B092-904BE3B7D88F}"/>
          </ac:spMkLst>
        </pc:spChg>
        <pc:spChg chg="add del">
          <ac:chgData name="Camille Finlinson" userId="d71e9fa3817db1d4" providerId="LiveId" clId="{FFF95E16-70D9-4720-BA09-56D80CFF56F1}" dt="2020-04-19T23:38:21.806" v="5686" actId="26606"/>
          <ac:spMkLst>
            <pc:docMk/>
            <pc:sldMk cId="825796020" sldId="256"/>
            <ac:spMk id="10" creationId="{30B7813D-B76D-400E-BFDE-AA4BA0BFAD54}"/>
          </ac:spMkLst>
        </pc:spChg>
        <pc:spChg chg="add del">
          <ac:chgData name="Camille Finlinson" userId="d71e9fa3817db1d4" providerId="LiveId" clId="{FFF95E16-70D9-4720-BA09-56D80CFF56F1}" dt="2020-04-19T23:38:11.893" v="5683" actId="26606"/>
          <ac:spMkLst>
            <pc:docMk/>
            <pc:sldMk cId="825796020" sldId="256"/>
            <ac:spMk id="15" creationId="{25168E7B-6D42-4B3A-B7A1-17D4C49EC903}"/>
          </ac:spMkLst>
        </pc:spChg>
        <pc:spChg chg="add del">
          <ac:chgData name="Camille Finlinson" userId="d71e9fa3817db1d4" providerId="LiveId" clId="{FFF95E16-70D9-4720-BA09-56D80CFF56F1}" dt="2020-04-19T23:38:03.089" v="5681" actId="26606"/>
          <ac:spMkLst>
            <pc:docMk/>
            <pc:sldMk cId="825796020" sldId="256"/>
            <ac:spMk id="16" creationId="{71B2258F-86CA-4D4D-8270-BC05FCDEBFB3}"/>
          </ac:spMkLst>
        </pc:spChg>
        <pc:spChg chg="add del">
          <ac:chgData name="Camille Finlinson" userId="d71e9fa3817db1d4" providerId="LiveId" clId="{FFF95E16-70D9-4720-BA09-56D80CFF56F1}" dt="2020-04-19T23:38:21.792" v="5685" actId="26606"/>
          <ac:spMkLst>
            <pc:docMk/>
            <pc:sldMk cId="825796020" sldId="256"/>
            <ac:spMk id="19" creationId="{CD7549B2-EE05-4558-8C64-AC46755F2B25}"/>
          </ac:spMkLst>
        </pc:spChg>
        <pc:spChg chg="add del">
          <ac:chgData name="Camille Finlinson" userId="d71e9fa3817db1d4" providerId="LiveId" clId="{FFF95E16-70D9-4720-BA09-56D80CFF56F1}" dt="2020-04-19T23:38:21.792" v="5685" actId="26606"/>
          <ac:spMkLst>
            <pc:docMk/>
            <pc:sldMk cId="825796020" sldId="256"/>
            <ac:spMk id="20" creationId="{7905BA41-EE6E-4F80-8636-447F22DD729A}"/>
          </ac:spMkLst>
        </pc:spChg>
        <pc:spChg chg="add del">
          <ac:chgData name="Camille Finlinson" userId="d71e9fa3817db1d4" providerId="LiveId" clId="{FFF95E16-70D9-4720-BA09-56D80CFF56F1}" dt="2020-04-20T11:08:47.696" v="5988" actId="26606"/>
          <ac:spMkLst>
            <pc:docMk/>
            <pc:sldMk cId="825796020" sldId="256"/>
            <ac:spMk id="22" creationId="{5FB946D7-1CA4-446E-8795-007CACFDEB88}"/>
          </ac:spMkLst>
        </pc:spChg>
        <pc:spChg chg="add del">
          <ac:chgData name="Camille Finlinson" userId="d71e9fa3817db1d4" providerId="LiveId" clId="{FFF95E16-70D9-4720-BA09-56D80CFF56F1}" dt="2020-04-20T11:08:47.696" v="5988" actId="26606"/>
          <ac:spMkLst>
            <pc:docMk/>
            <pc:sldMk cId="825796020" sldId="256"/>
            <ac:spMk id="23" creationId="{192416F2-BC84-4D7C-80C6-6296C10C3819}"/>
          </ac:spMkLst>
        </pc:spChg>
        <pc:spChg chg="add">
          <ac:chgData name="Camille Finlinson" userId="d71e9fa3817db1d4" providerId="LiveId" clId="{FFF95E16-70D9-4720-BA09-56D80CFF56F1}" dt="2020-04-20T11:08:47.696" v="5988" actId="26606"/>
          <ac:spMkLst>
            <pc:docMk/>
            <pc:sldMk cId="825796020" sldId="256"/>
            <ac:spMk id="29" creationId="{4522B21E-B2B9-4C72-9A71-C87EFD137480}"/>
          </ac:spMkLst>
        </pc:spChg>
        <pc:spChg chg="add">
          <ac:chgData name="Camille Finlinson" userId="d71e9fa3817db1d4" providerId="LiveId" clId="{FFF95E16-70D9-4720-BA09-56D80CFF56F1}" dt="2020-04-20T11:08:47.696" v="5988" actId="26606"/>
          <ac:spMkLst>
            <pc:docMk/>
            <pc:sldMk cId="825796020" sldId="256"/>
            <ac:spMk id="31" creationId="{5EB7D2A2-F448-44D4-938C-DC84CBCB3B1E}"/>
          </ac:spMkLst>
        </pc:spChg>
        <pc:spChg chg="add">
          <ac:chgData name="Camille Finlinson" userId="d71e9fa3817db1d4" providerId="LiveId" clId="{FFF95E16-70D9-4720-BA09-56D80CFF56F1}" dt="2020-04-20T11:08:47.696" v="5988" actId="26606"/>
          <ac:spMkLst>
            <pc:docMk/>
            <pc:sldMk cId="825796020" sldId="256"/>
            <ac:spMk id="33" creationId="{871AEA07-1E14-44B4-8E55-64EF049CD66F}"/>
          </ac:spMkLst>
        </pc:spChg>
        <pc:picChg chg="add del">
          <ac:chgData name="Camille Finlinson" userId="d71e9fa3817db1d4" providerId="LiveId" clId="{FFF95E16-70D9-4720-BA09-56D80CFF56F1}" dt="2020-04-19T23:38:03.089" v="5681" actId="26606"/>
          <ac:picMkLst>
            <pc:docMk/>
            <pc:sldMk cId="825796020" sldId="256"/>
            <ac:picMk id="12" creationId="{0CEE5D4B-67D7-4B89-8C5B-44FB77F2A851}"/>
          </ac:picMkLst>
        </pc:picChg>
        <pc:picChg chg="add del">
          <ac:chgData name="Camille Finlinson" userId="d71e9fa3817db1d4" providerId="LiveId" clId="{FFF95E16-70D9-4720-BA09-56D80CFF56F1}" dt="2020-04-19T23:38:21.792" v="5685" actId="26606"/>
          <ac:picMkLst>
            <pc:docMk/>
            <pc:sldMk cId="825796020" sldId="256"/>
            <ac:picMk id="14" creationId="{70B9C6F9-DD21-4EAE-8C7E-7714741D54F7}"/>
          </ac:picMkLst>
        </pc:picChg>
        <pc:picChg chg="add del">
          <ac:chgData name="Camille Finlinson" userId="d71e9fa3817db1d4" providerId="LiveId" clId="{FFF95E16-70D9-4720-BA09-56D80CFF56F1}" dt="2020-04-19T23:38:11.893" v="5683" actId="26606"/>
          <ac:picMkLst>
            <pc:docMk/>
            <pc:sldMk cId="825796020" sldId="256"/>
            <ac:picMk id="17" creationId="{98A030C2-9F23-4593-9F99-7B73C232A4C9}"/>
          </ac:picMkLst>
        </pc:picChg>
        <pc:cxnChg chg="add del">
          <ac:chgData name="Camille Finlinson" userId="d71e9fa3817db1d4" providerId="LiveId" clId="{FFF95E16-70D9-4720-BA09-56D80CFF56F1}" dt="2020-04-20T11:08:47.696" v="5988" actId="26606"/>
          <ac:cxnSpMkLst>
            <pc:docMk/>
            <pc:sldMk cId="825796020" sldId="256"/>
            <ac:cxnSpMk id="24" creationId="{2330623A-AB89-4E04-AC9A-2BAFBF85AE3A}"/>
          </ac:cxnSpMkLst>
        </pc:cxnChg>
        <pc:cxnChg chg="add">
          <ac:chgData name="Camille Finlinson" userId="d71e9fa3817db1d4" providerId="LiveId" clId="{FFF95E16-70D9-4720-BA09-56D80CFF56F1}" dt="2020-04-20T11:08:47.696" v="5988" actId="26606"/>
          <ac:cxnSpMkLst>
            <pc:docMk/>
            <pc:sldMk cId="825796020" sldId="256"/>
            <ac:cxnSpMk id="35" creationId="{F7C8EA93-3210-4C62-99E9-153C275E3A87}"/>
          </ac:cxnSpMkLst>
        </pc:cxnChg>
      </pc:sldChg>
      <pc:sldChg chg="addSp delSp modSp mod setBg setClrOvrMap">
        <pc:chgData name="Camille Finlinson" userId="d71e9fa3817db1d4" providerId="LiveId" clId="{FFF95E16-70D9-4720-BA09-56D80CFF56F1}" dt="2020-04-20T08:52:44.812" v="5910" actId="313"/>
        <pc:sldMkLst>
          <pc:docMk/>
          <pc:sldMk cId="767629117" sldId="257"/>
        </pc:sldMkLst>
        <pc:spChg chg="add del mod">
          <ac:chgData name="Camille Finlinson" userId="d71e9fa3817db1d4" providerId="LiveId" clId="{FFF95E16-70D9-4720-BA09-56D80CFF56F1}" dt="2020-04-03T21:40:12.026" v="1776" actId="478"/>
          <ac:spMkLst>
            <pc:docMk/>
            <pc:sldMk cId="767629117" sldId="257"/>
            <ac:spMk id="2" creationId="{2B1D6926-2B08-411A-9222-A35207A44AF0}"/>
          </ac:spMkLst>
        </pc:spChg>
        <pc:spChg chg="del mod">
          <ac:chgData name="Camille Finlinson" userId="d71e9fa3817db1d4" providerId="LiveId" clId="{FFF95E16-70D9-4720-BA09-56D80CFF56F1}" dt="2020-04-03T18:42:32.236" v="1066" actId="478"/>
          <ac:spMkLst>
            <pc:docMk/>
            <pc:sldMk cId="767629117" sldId="257"/>
            <ac:spMk id="2" creationId="{99DF8616-0A96-46D8-B204-ECA18BC48022}"/>
          </ac:spMkLst>
        </pc:spChg>
        <pc:spChg chg="add del mod">
          <ac:chgData name="Camille Finlinson" userId="d71e9fa3817db1d4" providerId="LiveId" clId="{FFF95E16-70D9-4720-BA09-56D80CFF56F1}" dt="2020-04-03T18:42:37.345" v="1067" actId="478"/>
          <ac:spMkLst>
            <pc:docMk/>
            <pc:sldMk cId="767629117" sldId="257"/>
            <ac:spMk id="4" creationId="{8259691A-C2EB-4549-99F2-EEE1D2202EC1}"/>
          </ac:spMkLst>
        </pc:spChg>
        <pc:spChg chg="add mod ord">
          <ac:chgData name="Camille Finlinson" userId="d71e9fa3817db1d4" providerId="LiveId" clId="{FFF95E16-70D9-4720-BA09-56D80CFF56F1}" dt="2020-04-20T08:52:44.812" v="5910" actId="313"/>
          <ac:spMkLst>
            <pc:docMk/>
            <pc:sldMk cId="767629117" sldId="257"/>
            <ac:spMk id="5" creationId="{DC8A6654-E2DE-4ABA-BAAF-44DC11F6F1FC}"/>
          </ac:spMkLst>
        </pc:spChg>
        <pc:spChg chg="add del">
          <ac:chgData name="Camille Finlinson" userId="d71e9fa3817db1d4" providerId="LiveId" clId="{FFF95E16-70D9-4720-BA09-56D80CFF56F1}" dt="2020-04-05T13:23:14.387" v="3716" actId="26606"/>
          <ac:spMkLst>
            <pc:docMk/>
            <pc:sldMk cId="767629117" sldId="257"/>
            <ac:spMk id="71" creationId="{867D4867-5BA7-4462-B2F6-A23F4A622AA7}"/>
          </ac:spMkLst>
        </pc:spChg>
        <pc:spChg chg="add del">
          <ac:chgData name="Camille Finlinson" userId="d71e9fa3817db1d4" providerId="LiveId" clId="{FFF95E16-70D9-4720-BA09-56D80CFF56F1}" dt="2020-04-06T11:20:10.424" v="4274" actId="26606"/>
          <ac:spMkLst>
            <pc:docMk/>
            <pc:sldMk cId="767629117" sldId="257"/>
            <ac:spMk id="73" creationId="{867D4867-5BA7-4462-B2F6-A23F4A622AA7}"/>
          </ac:spMkLst>
        </pc:spChg>
        <pc:spChg chg="add del">
          <ac:chgData name="Camille Finlinson" userId="d71e9fa3817db1d4" providerId="LiveId" clId="{FFF95E16-70D9-4720-BA09-56D80CFF56F1}" dt="2020-04-06T11:20:10.433" v="4275" actId="26606"/>
          <ac:spMkLst>
            <pc:docMk/>
            <pc:sldMk cId="767629117" sldId="257"/>
            <ac:spMk id="135" creationId="{CEB41C5C-0F34-4DDA-9D7C-5E717F35F60C}"/>
          </ac:spMkLst>
        </pc:spChg>
        <pc:spChg chg="add">
          <ac:chgData name="Camille Finlinson" userId="d71e9fa3817db1d4" providerId="LiveId" clId="{FFF95E16-70D9-4720-BA09-56D80CFF56F1}" dt="2020-04-06T11:20:10.433" v="4275" actId="26606"/>
          <ac:spMkLst>
            <pc:docMk/>
            <pc:sldMk cId="767629117" sldId="257"/>
            <ac:spMk id="4100" creationId="{F5493CFF-E43B-4B10-ACE1-C8A1246629EA}"/>
          </ac:spMkLst>
        </pc:spChg>
        <pc:picChg chg="del">
          <ac:chgData name="Camille Finlinson" userId="d71e9fa3817db1d4" providerId="LiveId" clId="{FFF95E16-70D9-4720-BA09-56D80CFF56F1}" dt="2020-04-03T08:15:36.816" v="154" actId="478"/>
          <ac:picMkLst>
            <pc:docMk/>
            <pc:sldMk cId="767629117" sldId="257"/>
            <ac:picMk id="1030" creationId="{DD0F740C-0044-41D6-8255-31FEA896CFC3}"/>
          </ac:picMkLst>
        </pc:picChg>
        <pc:picChg chg="add del">
          <ac:chgData name="Camille Finlinson" userId="d71e9fa3817db1d4" providerId="LiveId" clId="{FFF95E16-70D9-4720-BA09-56D80CFF56F1}" dt="2020-04-03T08:15:36.816" v="154" actId="478"/>
          <ac:picMkLst>
            <pc:docMk/>
            <pc:sldMk cId="767629117" sldId="257"/>
            <ac:picMk id="1032" creationId="{2F6E0941-0400-490A-A929-17BFA2625219}"/>
          </ac:picMkLst>
        </pc:picChg>
        <pc:picChg chg="add del mod">
          <ac:chgData name="Camille Finlinson" userId="d71e9fa3817db1d4" providerId="LiveId" clId="{FFF95E16-70D9-4720-BA09-56D80CFF56F1}" dt="2020-04-03T08:17:25.906" v="188" actId="478"/>
          <ac:picMkLst>
            <pc:docMk/>
            <pc:sldMk cId="767629117" sldId="257"/>
            <ac:picMk id="1034" creationId="{F2A1142D-ECAE-4C56-BE0B-A7AA421FAA41}"/>
          </ac:picMkLst>
        </pc:picChg>
        <pc:picChg chg="add del mod">
          <ac:chgData name="Camille Finlinson" userId="d71e9fa3817db1d4" providerId="LiveId" clId="{FFF95E16-70D9-4720-BA09-56D80CFF56F1}" dt="2020-04-03T08:38:31.202" v="290" actId="478"/>
          <ac:picMkLst>
            <pc:docMk/>
            <pc:sldMk cId="767629117" sldId="257"/>
            <ac:picMk id="1036" creationId="{A66BD961-E9C2-4E8A-BFA5-531D79C0D560}"/>
          </ac:picMkLst>
        </pc:picChg>
        <pc:picChg chg="add del mod">
          <ac:chgData name="Camille Finlinson" userId="d71e9fa3817db1d4" providerId="LiveId" clId="{FFF95E16-70D9-4720-BA09-56D80CFF56F1}" dt="2020-04-03T21:28:41.297" v="1720" actId="478"/>
          <ac:picMkLst>
            <pc:docMk/>
            <pc:sldMk cId="767629117" sldId="257"/>
            <ac:picMk id="1038" creationId="{BDFBF255-D435-4AFD-8E33-EBA511B69A09}"/>
          </ac:picMkLst>
        </pc:picChg>
        <pc:picChg chg="add mod">
          <ac:chgData name="Camille Finlinson" userId="d71e9fa3817db1d4" providerId="LiveId" clId="{FFF95E16-70D9-4720-BA09-56D80CFF56F1}" dt="2020-04-06T11:20:35.910" v="4281" actId="1076"/>
          <ac:picMkLst>
            <pc:docMk/>
            <pc:sldMk cId="767629117" sldId="257"/>
            <ac:picMk id="4098" creationId="{3EEB8804-E5C8-47A2-B920-FAC3A9048B27}"/>
          </ac:picMkLst>
        </pc:picChg>
        <pc:cxnChg chg="add del">
          <ac:chgData name="Camille Finlinson" userId="d71e9fa3817db1d4" providerId="LiveId" clId="{FFF95E16-70D9-4720-BA09-56D80CFF56F1}" dt="2020-04-06T11:20:10.433" v="4275" actId="26606"/>
          <ac:cxnSpMkLst>
            <pc:docMk/>
            <pc:sldMk cId="767629117" sldId="257"/>
            <ac:cxnSpMk id="137" creationId="{57E1E5E6-F385-4E9C-B201-BA5BDE5CAD52}"/>
          </ac:cxnSpMkLst>
        </pc:cxnChg>
      </pc:sldChg>
      <pc:sldChg chg="addSp delSp modSp add del mod setBg setClrOvrMap delDesignElem addCm">
        <pc:chgData name="Camille Finlinson" userId="d71e9fa3817db1d4" providerId="LiveId" clId="{FFF95E16-70D9-4720-BA09-56D80CFF56F1}" dt="2020-04-06T11:18:03.824" v="4192" actId="47"/>
        <pc:sldMkLst>
          <pc:docMk/>
          <pc:sldMk cId="1082461133" sldId="258"/>
        </pc:sldMkLst>
        <pc:spChg chg="add del mod">
          <ac:chgData name="Camille Finlinson" userId="d71e9fa3817db1d4" providerId="LiveId" clId="{FFF95E16-70D9-4720-BA09-56D80CFF56F1}" dt="2020-04-05T13:25:17.728" v="3726" actId="478"/>
          <ac:spMkLst>
            <pc:docMk/>
            <pc:sldMk cId="1082461133" sldId="258"/>
            <ac:spMk id="2" creationId="{044278A4-430F-404A-93BC-E8B216538297}"/>
          </ac:spMkLst>
        </pc:spChg>
        <pc:spChg chg="del mod">
          <ac:chgData name="Camille Finlinson" userId="d71e9fa3817db1d4" providerId="LiveId" clId="{FFF95E16-70D9-4720-BA09-56D80CFF56F1}" dt="2020-04-03T08:37:54.922" v="285" actId="478"/>
          <ac:spMkLst>
            <pc:docMk/>
            <pc:sldMk cId="1082461133" sldId="258"/>
            <ac:spMk id="2" creationId="{9BB08A4D-59D4-4C64-AAFC-9C0E73A67642}"/>
          </ac:spMkLst>
        </pc:spChg>
        <pc:spChg chg="add del mod">
          <ac:chgData name="Camille Finlinson" userId="d71e9fa3817db1d4" providerId="LiveId" clId="{FFF95E16-70D9-4720-BA09-56D80CFF56F1}" dt="2020-04-03T18:45:03.485" v="1114"/>
          <ac:spMkLst>
            <pc:docMk/>
            <pc:sldMk cId="1082461133" sldId="258"/>
            <ac:spMk id="2" creationId="{F06AFC55-EC6C-4554-94D2-BB762E063251}"/>
          </ac:spMkLst>
        </pc:spChg>
        <pc:spChg chg="del">
          <ac:chgData name="Camille Finlinson" userId="d71e9fa3817db1d4" providerId="LiveId" clId="{FFF95E16-70D9-4720-BA09-56D80CFF56F1}" dt="2020-04-03T08:23:11.277" v="212"/>
          <ac:spMkLst>
            <pc:docMk/>
            <pc:sldMk cId="1082461133" sldId="258"/>
            <ac:spMk id="3" creationId="{06327B6D-083B-4820-BC69-85187BA7A1B1}"/>
          </ac:spMkLst>
        </pc:spChg>
        <pc:spChg chg="add del mod">
          <ac:chgData name="Camille Finlinson" userId="d71e9fa3817db1d4" providerId="LiveId" clId="{FFF95E16-70D9-4720-BA09-56D80CFF56F1}" dt="2020-04-03T21:33:09.364" v="1746" actId="478"/>
          <ac:spMkLst>
            <pc:docMk/>
            <pc:sldMk cId="1082461133" sldId="258"/>
            <ac:spMk id="3" creationId="{331340C2-4B0D-4BC4-B3FB-359E5643E065}"/>
          </ac:spMkLst>
        </pc:spChg>
        <pc:spChg chg="add mod">
          <ac:chgData name="Camille Finlinson" userId="d71e9fa3817db1d4" providerId="LiveId" clId="{FFF95E16-70D9-4720-BA09-56D80CFF56F1}" dt="2020-04-05T13:26:18.318" v="3753" actId="21"/>
          <ac:spMkLst>
            <pc:docMk/>
            <pc:sldMk cId="1082461133" sldId="258"/>
            <ac:spMk id="3" creationId="{E3C373E3-635C-4F8B-9476-C928E9BE304A}"/>
          </ac:spMkLst>
        </pc:spChg>
        <pc:spChg chg="add del mod">
          <ac:chgData name="Camille Finlinson" userId="d71e9fa3817db1d4" providerId="LiveId" clId="{FFF95E16-70D9-4720-BA09-56D80CFF56F1}" dt="2020-04-03T08:24:27.171" v="272"/>
          <ac:spMkLst>
            <pc:docMk/>
            <pc:sldMk cId="1082461133" sldId="258"/>
            <ac:spMk id="4" creationId="{44D51E9C-33AA-4044-991A-7EF1B3E59BF6}"/>
          </ac:spMkLst>
        </pc:spChg>
        <pc:spChg chg="add del mod">
          <ac:chgData name="Camille Finlinson" userId="d71e9fa3817db1d4" providerId="LiveId" clId="{FFF95E16-70D9-4720-BA09-56D80CFF56F1}" dt="2020-04-05T13:25:53.655" v="3751" actId="478"/>
          <ac:spMkLst>
            <pc:docMk/>
            <pc:sldMk cId="1082461133" sldId="258"/>
            <ac:spMk id="4" creationId="{5493E25A-9710-476A-9589-EDB54AF155E8}"/>
          </ac:spMkLst>
        </pc:spChg>
        <pc:spChg chg="add mod">
          <ac:chgData name="Camille Finlinson" userId="d71e9fa3817db1d4" providerId="LiveId" clId="{FFF95E16-70D9-4720-BA09-56D80CFF56F1}" dt="2020-04-05T13:24:40.059" v="3722" actId="26606"/>
          <ac:spMkLst>
            <pc:docMk/>
            <pc:sldMk cId="1082461133" sldId="258"/>
            <ac:spMk id="5" creationId="{02DCF1A3-C2AC-45F7-8A08-D855EBEF6C56}"/>
          </ac:spMkLst>
        </pc:spChg>
        <pc:spChg chg="add del mod">
          <ac:chgData name="Camille Finlinson" userId="d71e9fa3817db1d4" providerId="LiveId" clId="{FFF95E16-70D9-4720-BA09-56D80CFF56F1}" dt="2020-04-03T08:55:11.729" v="313" actId="478"/>
          <ac:spMkLst>
            <pc:docMk/>
            <pc:sldMk cId="1082461133" sldId="258"/>
            <ac:spMk id="5" creationId="{EBA5B078-1573-472A-B0E8-FFE38B6CC54A}"/>
          </ac:spMkLst>
        </pc:spChg>
        <pc:spChg chg="add del mod">
          <ac:chgData name="Camille Finlinson" userId="d71e9fa3817db1d4" providerId="LiveId" clId="{FFF95E16-70D9-4720-BA09-56D80CFF56F1}" dt="2020-04-05T13:26:08.559" v="3752"/>
          <ac:spMkLst>
            <pc:docMk/>
            <pc:sldMk cId="1082461133" sldId="258"/>
            <ac:spMk id="6" creationId="{23E54AC6-47E3-4866-8557-652A2CB74673}"/>
          </ac:spMkLst>
        </pc:spChg>
        <pc:spChg chg="add del mod">
          <ac:chgData name="Camille Finlinson" userId="d71e9fa3817db1d4" providerId="LiveId" clId="{FFF95E16-70D9-4720-BA09-56D80CFF56F1}" dt="2020-04-03T08:37:57.703" v="286" actId="478"/>
          <ac:spMkLst>
            <pc:docMk/>
            <pc:sldMk cId="1082461133" sldId="258"/>
            <ac:spMk id="7" creationId="{681E9883-F2E8-4EEF-83BA-C2AF7E23AD52}"/>
          </ac:spMkLst>
        </pc:spChg>
        <pc:spChg chg="add mod">
          <ac:chgData name="Camille Finlinson" userId="d71e9fa3817db1d4" providerId="LiveId" clId="{FFF95E16-70D9-4720-BA09-56D80CFF56F1}" dt="2020-04-05T13:26:20.135" v="3754"/>
          <ac:spMkLst>
            <pc:docMk/>
            <pc:sldMk cId="1082461133" sldId="258"/>
            <ac:spMk id="7" creationId="{E64A52A5-8F19-44C5-B790-29F54D0BBB92}"/>
          </ac:spMkLst>
        </pc:spChg>
        <pc:spChg chg="add del">
          <ac:chgData name="Camille Finlinson" userId="d71e9fa3817db1d4" providerId="LiveId" clId="{FFF95E16-70D9-4720-BA09-56D80CFF56F1}" dt="2020-04-05T13:24:40.048" v="3721" actId="26606"/>
          <ac:spMkLst>
            <pc:docMk/>
            <pc:sldMk cId="1082461133" sldId="258"/>
            <ac:spMk id="71" creationId="{CEB41C5C-0F34-4DDA-9D7C-5E717F35F60C}"/>
          </ac:spMkLst>
        </pc:spChg>
        <pc:spChg chg="add del">
          <ac:chgData name="Camille Finlinson" userId="d71e9fa3817db1d4" providerId="LiveId" clId="{FFF95E16-70D9-4720-BA09-56D80CFF56F1}" dt="2020-04-05T13:25:01.557" v="3724"/>
          <ac:spMkLst>
            <pc:docMk/>
            <pc:sldMk cId="1082461133" sldId="258"/>
            <ac:spMk id="2052" creationId="{867D4867-5BA7-4462-B2F6-A23F4A622AA7}"/>
          </ac:spMkLst>
        </pc:spChg>
        <pc:picChg chg="add del mod">
          <ac:chgData name="Camille Finlinson" userId="d71e9fa3817db1d4" providerId="LiveId" clId="{FFF95E16-70D9-4720-BA09-56D80CFF56F1}" dt="2020-04-03T21:32:48.101" v="1740" actId="478"/>
          <ac:picMkLst>
            <pc:docMk/>
            <pc:sldMk cId="1082461133" sldId="258"/>
            <ac:picMk id="4" creationId="{FF48993A-2CE4-4720-B932-642437F43D84}"/>
          </ac:picMkLst>
        </pc:picChg>
        <pc:picChg chg="add del mod">
          <ac:chgData name="Camille Finlinson" userId="d71e9fa3817db1d4" providerId="LiveId" clId="{FFF95E16-70D9-4720-BA09-56D80CFF56F1}" dt="2020-04-03T18:32:45.679" v="461" actId="478"/>
          <ac:picMkLst>
            <pc:docMk/>
            <pc:sldMk cId="1082461133" sldId="258"/>
            <ac:picMk id="2050" creationId="{04130417-D64A-48B5-86D2-6E5872F8FD3E}"/>
          </ac:picMkLst>
        </pc:picChg>
        <pc:picChg chg="add mod">
          <ac:chgData name="Camille Finlinson" userId="d71e9fa3817db1d4" providerId="LiveId" clId="{FFF95E16-70D9-4720-BA09-56D80CFF56F1}" dt="2020-04-05T13:26:24.131" v="3755" actId="1076"/>
          <ac:picMkLst>
            <pc:docMk/>
            <pc:sldMk cId="1082461133" sldId="258"/>
            <ac:picMk id="2050" creationId="{6F6BA8D2-02A6-4935-A568-0D42115363B5}"/>
          </ac:picMkLst>
        </pc:picChg>
        <pc:picChg chg="add del mod">
          <ac:chgData name="Camille Finlinson" userId="d71e9fa3817db1d4" providerId="LiveId" clId="{FFF95E16-70D9-4720-BA09-56D80CFF56F1}" dt="2020-04-05T12:18:47.048" v="3220" actId="478"/>
          <ac:picMkLst>
            <pc:docMk/>
            <pc:sldMk cId="1082461133" sldId="258"/>
            <ac:picMk id="3074" creationId="{80CCF5CA-E548-46E4-BC06-D31E423112C9}"/>
          </ac:picMkLst>
        </pc:picChg>
        <pc:cxnChg chg="add del">
          <ac:chgData name="Camille Finlinson" userId="d71e9fa3817db1d4" providerId="LiveId" clId="{FFF95E16-70D9-4720-BA09-56D80CFF56F1}" dt="2020-04-05T13:24:40.048" v="3721" actId="26606"/>
          <ac:cxnSpMkLst>
            <pc:docMk/>
            <pc:sldMk cId="1082461133" sldId="258"/>
            <ac:cxnSpMk id="73" creationId="{57E1E5E6-F385-4E9C-B201-BA5BDE5CAD52}"/>
          </ac:cxnSpMkLst>
        </pc:cxnChg>
      </pc:sldChg>
      <pc:sldChg chg="addSp delSp modSp add mod ord setBg setClrOvrMap delDesignElem">
        <pc:chgData name="Camille Finlinson" userId="d71e9fa3817db1d4" providerId="LiveId" clId="{FFF95E16-70D9-4720-BA09-56D80CFF56F1}" dt="2020-04-06T16:14:49.505" v="5009" actId="20577"/>
        <pc:sldMkLst>
          <pc:docMk/>
          <pc:sldMk cId="437335567" sldId="259"/>
        </pc:sldMkLst>
        <pc:spChg chg="del mod">
          <ac:chgData name="Camille Finlinson" userId="d71e9fa3817db1d4" providerId="LiveId" clId="{FFF95E16-70D9-4720-BA09-56D80CFF56F1}" dt="2020-04-03T08:37:46.809" v="283" actId="478"/>
          <ac:spMkLst>
            <pc:docMk/>
            <pc:sldMk cId="437335567" sldId="259"/>
            <ac:spMk id="2" creationId="{00483682-49E3-4AC3-BC60-A1D6C7FEB287}"/>
          </ac:spMkLst>
        </pc:spChg>
        <pc:spChg chg="add del mod ord">
          <ac:chgData name="Camille Finlinson" userId="d71e9fa3817db1d4" providerId="LiveId" clId="{FFF95E16-70D9-4720-BA09-56D80CFF56F1}" dt="2020-04-06T16:14:48.152" v="5008" actId="26606"/>
          <ac:spMkLst>
            <pc:docMk/>
            <pc:sldMk cId="437335567" sldId="259"/>
            <ac:spMk id="2" creationId="{DB29590A-2A16-4F5A-BE5D-2B28937F89A5}"/>
          </ac:spMkLst>
        </pc:spChg>
        <pc:spChg chg="add del mod">
          <ac:chgData name="Camille Finlinson" userId="d71e9fa3817db1d4" providerId="LiveId" clId="{FFF95E16-70D9-4720-BA09-56D80CFF56F1}" dt="2020-04-03T18:50:06.493" v="1577" actId="478"/>
          <ac:spMkLst>
            <pc:docMk/>
            <pc:sldMk cId="437335567" sldId="259"/>
            <ac:spMk id="3" creationId="{15170903-6A6E-429C-82A2-1A8CE77BCB58}"/>
          </ac:spMkLst>
        </pc:spChg>
        <pc:spChg chg="del">
          <ac:chgData name="Camille Finlinson" userId="d71e9fa3817db1d4" providerId="LiveId" clId="{FFF95E16-70D9-4720-BA09-56D80CFF56F1}" dt="2020-04-03T08:37:01.330" v="274"/>
          <ac:spMkLst>
            <pc:docMk/>
            <pc:sldMk cId="437335567" sldId="259"/>
            <ac:spMk id="3" creationId="{67004A7A-7859-47A3-8C20-2D639CEB657E}"/>
          </ac:spMkLst>
        </pc:spChg>
        <pc:spChg chg="add del mod ord">
          <ac:chgData name="Camille Finlinson" userId="d71e9fa3817db1d4" providerId="LiveId" clId="{FFF95E16-70D9-4720-BA09-56D80CFF56F1}" dt="2020-04-06T16:12:48.660" v="4957"/>
          <ac:spMkLst>
            <pc:docMk/>
            <pc:sldMk cId="437335567" sldId="259"/>
            <ac:spMk id="3" creationId="{C4E830E5-4017-49E5-82F1-AEA9BBAF6610}"/>
          </ac:spMkLst>
        </pc:spChg>
        <pc:spChg chg="add del mod">
          <ac:chgData name="Camille Finlinson" userId="d71e9fa3817db1d4" providerId="LiveId" clId="{FFF95E16-70D9-4720-BA09-56D80CFF56F1}" dt="2020-04-06T16:13:20.695" v="4977"/>
          <ac:spMkLst>
            <pc:docMk/>
            <pc:sldMk cId="437335567" sldId="259"/>
            <ac:spMk id="4" creationId="{27FCFF41-F123-40E4-A6EB-93493609C94F}"/>
          </ac:spMkLst>
        </pc:spChg>
        <pc:spChg chg="add del mod">
          <ac:chgData name="Camille Finlinson" userId="d71e9fa3817db1d4" providerId="LiveId" clId="{FFF95E16-70D9-4720-BA09-56D80CFF56F1}" dt="2020-04-06T16:13:20.695" v="4977"/>
          <ac:spMkLst>
            <pc:docMk/>
            <pc:sldMk cId="437335567" sldId="259"/>
            <ac:spMk id="5" creationId="{00AC7140-5CE1-4EB4-B7B1-C66A3C7FAE86}"/>
          </ac:spMkLst>
        </pc:spChg>
        <pc:spChg chg="add del mod">
          <ac:chgData name="Camille Finlinson" userId="d71e9fa3817db1d4" providerId="LiveId" clId="{FFF95E16-70D9-4720-BA09-56D80CFF56F1}" dt="2020-04-06T16:13:20.695" v="4977"/>
          <ac:spMkLst>
            <pc:docMk/>
            <pc:sldMk cId="437335567" sldId="259"/>
            <ac:spMk id="6" creationId="{52B9A734-FA45-4000-9B1A-BA6955B5D010}"/>
          </ac:spMkLst>
        </pc:spChg>
        <pc:spChg chg="add del mod">
          <ac:chgData name="Camille Finlinson" userId="d71e9fa3817db1d4" providerId="LiveId" clId="{FFF95E16-70D9-4720-BA09-56D80CFF56F1}" dt="2020-04-06T16:13:41.018" v="4982"/>
          <ac:spMkLst>
            <pc:docMk/>
            <pc:sldMk cId="437335567" sldId="259"/>
            <ac:spMk id="7" creationId="{C92CB554-00DA-4145-9ACC-3A42974C8F4A}"/>
          </ac:spMkLst>
        </pc:spChg>
        <pc:spChg chg="add del mod">
          <ac:chgData name="Camille Finlinson" userId="d71e9fa3817db1d4" providerId="LiveId" clId="{FFF95E16-70D9-4720-BA09-56D80CFF56F1}" dt="2020-04-06T16:13:41.018" v="4982"/>
          <ac:spMkLst>
            <pc:docMk/>
            <pc:sldMk cId="437335567" sldId="259"/>
            <ac:spMk id="8" creationId="{8948428A-60FB-4D57-8A17-EC5B3E4D9F19}"/>
          </ac:spMkLst>
        </pc:spChg>
        <pc:spChg chg="add del mod">
          <ac:chgData name="Camille Finlinson" userId="d71e9fa3817db1d4" providerId="LiveId" clId="{FFF95E16-70D9-4720-BA09-56D80CFF56F1}" dt="2020-04-06T16:13:41.018" v="4982"/>
          <ac:spMkLst>
            <pc:docMk/>
            <pc:sldMk cId="437335567" sldId="259"/>
            <ac:spMk id="9" creationId="{37CA9DF9-7B27-4FAA-B027-3EC541435BEC}"/>
          </ac:spMkLst>
        </pc:spChg>
        <pc:spChg chg="add mod">
          <ac:chgData name="Camille Finlinson" userId="d71e9fa3817db1d4" providerId="LiveId" clId="{FFF95E16-70D9-4720-BA09-56D80CFF56F1}" dt="2020-04-06T16:14:49.505" v="5009" actId="20577"/>
          <ac:spMkLst>
            <pc:docMk/>
            <pc:sldMk cId="437335567" sldId="259"/>
            <ac:spMk id="10" creationId="{9014A903-D15E-415A-B866-42A99A0B82FE}"/>
          </ac:spMkLst>
        </pc:spChg>
        <pc:spChg chg="add del mod">
          <ac:chgData name="Camille Finlinson" userId="d71e9fa3817db1d4" providerId="LiveId" clId="{FFF95E16-70D9-4720-BA09-56D80CFF56F1}" dt="2020-04-06T16:14:48.152" v="5008" actId="26606"/>
          <ac:spMkLst>
            <pc:docMk/>
            <pc:sldMk cId="437335567" sldId="259"/>
            <ac:spMk id="11" creationId="{35DAB502-EF7F-422C-9986-566A6952DFB1}"/>
          </ac:spMkLst>
        </pc:spChg>
        <pc:spChg chg="add mod">
          <ac:chgData name="Camille Finlinson" userId="d71e9fa3817db1d4" providerId="LiveId" clId="{FFF95E16-70D9-4720-BA09-56D80CFF56F1}" dt="2020-04-06T16:14:48.152" v="5008" actId="26606"/>
          <ac:spMkLst>
            <pc:docMk/>
            <pc:sldMk cId="437335567" sldId="259"/>
            <ac:spMk id="12" creationId="{1F820BEF-F1F7-4D46-A00C-CF1EC3FFA5A1}"/>
          </ac:spMkLst>
        </pc:spChg>
        <pc:spChg chg="add del">
          <ac:chgData name="Camille Finlinson" userId="d71e9fa3817db1d4" providerId="LiveId" clId="{FFF95E16-70D9-4720-BA09-56D80CFF56F1}" dt="2020-04-06T16:14:48.152" v="5008" actId="26606"/>
          <ac:spMkLst>
            <pc:docMk/>
            <pc:sldMk cId="437335567" sldId="259"/>
            <ac:spMk id="71" creationId="{867D4867-5BA7-4462-B2F6-A23F4A622AA7}"/>
          </ac:spMkLst>
        </pc:spChg>
        <pc:spChg chg="add del">
          <ac:chgData name="Camille Finlinson" userId="d71e9fa3817db1d4" providerId="LiveId" clId="{FFF95E16-70D9-4720-BA09-56D80CFF56F1}" dt="2020-04-06T16:13:51.087" v="4985"/>
          <ac:spMkLst>
            <pc:docMk/>
            <pc:sldMk cId="437335567" sldId="259"/>
            <ac:spMk id="74" creationId="{867D4867-5BA7-4462-B2F6-A23F4A622AA7}"/>
          </ac:spMkLst>
        </pc:spChg>
        <pc:spChg chg="add del">
          <ac:chgData name="Camille Finlinson" userId="d71e9fa3817db1d4" providerId="LiveId" clId="{FFF95E16-70D9-4720-BA09-56D80CFF56F1}" dt="2020-04-06T16:13:09.422" v="4974" actId="26606"/>
          <ac:spMkLst>
            <pc:docMk/>
            <pc:sldMk cId="437335567" sldId="259"/>
            <ac:spMk id="83" creationId="{746E2A38-ACC8-44E6-85E2-A79CBAF15174}"/>
          </ac:spMkLst>
        </pc:spChg>
        <pc:spChg chg="add del">
          <ac:chgData name="Camille Finlinson" userId="d71e9fa3817db1d4" providerId="LiveId" clId="{FFF95E16-70D9-4720-BA09-56D80CFF56F1}" dt="2020-04-06T16:13:09.406" v="4973" actId="26606"/>
          <ac:spMkLst>
            <pc:docMk/>
            <pc:sldMk cId="437335567" sldId="259"/>
            <ac:spMk id="135" creationId="{F2B38F72-8FC4-4001-8C67-FA6B86DEC767}"/>
          </ac:spMkLst>
        </pc:spChg>
        <pc:spChg chg="add del">
          <ac:chgData name="Camille Finlinson" userId="d71e9fa3817db1d4" providerId="LiveId" clId="{FFF95E16-70D9-4720-BA09-56D80CFF56F1}" dt="2020-04-06T16:13:46.391" v="4983" actId="26606"/>
          <ac:spMkLst>
            <pc:docMk/>
            <pc:sldMk cId="437335567" sldId="259"/>
            <ac:spMk id="2053" creationId="{867D4867-5BA7-4462-B2F6-A23F4A622AA7}"/>
          </ac:spMkLst>
        </pc:spChg>
        <pc:picChg chg="add del mod">
          <ac:chgData name="Camille Finlinson" userId="d71e9fa3817db1d4" providerId="LiveId" clId="{FFF95E16-70D9-4720-BA09-56D80CFF56F1}" dt="2020-04-04T22:25:26.962" v="2089" actId="478"/>
          <ac:picMkLst>
            <pc:docMk/>
            <pc:sldMk cId="437335567" sldId="259"/>
            <ac:picMk id="1026" creationId="{6259426E-E042-4A3E-B463-108E6220E568}"/>
          </ac:picMkLst>
        </pc:picChg>
        <pc:picChg chg="add del mod">
          <ac:chgData name="Camille Finlinson" userId="d71e9fa3817db1d4" providerId="LiveId" clId="{FFF95E16-70D9-4720-BA09-56D80CFF56F1}" dt="2020-04-04T22:29:45.982" v="2221" actId="478"/>
          <ac:picMkLst>
            <pc:docMk/>
            <pc:sldMk cId="437335567" sldId="259"/>
            <ac:picMk id="1028" creationId="{E51E4824-9230-4AEB-9AAB-1A79B8897A6B}"/>
          </ac:picMkLst>
        </pc:picChg>
        <pc:picChg chg="add del mod">
          <ac:chgData name="Camille Finlinson" userId="d71e9fa3817db1d4" providerId="LiveId" clId="{FFF95E16-70D9-4720-BA09-56D80CFF56F1}" dt="2020-04-05T12:20:10.037" v="3227" actId="478"/>
          <ac:picMkLst>
            <pc:docMk/>
            <pc:sldMk cId="437335567" sldId="259"/>
            <ac:picMk id="1030" creationId="{35A67AD0-0E4F-4337-B134-96B0515225AE}"/>
          </ac:picMkLst>
        </pc:picChg>
        <pc:picChg chg="add del mod">
          <ac:chgData name="Camille Finlinson" userId="d71e9fa3817db1d4" providerId="LiveId" clId="{FFF95E16-70D9-4720-BA09-56D80CFF56F1}" dt="2020-04-04T22:31:11.433" v="2282" actId="478"/>
          <ac:picMkLst>
            <pc:docMk/>
            <pc:sldMk cId="437335567" sldId="259"/>
            <ac:picMk id="1032" creationId="{055DA7E0-DA71-45CA-8FC9-8D997BC6B33A}"/>
          </ac:picMkLst>
        </pc:picChg>
        <pc:picChg chg="add del mod">
          <ac:chgData name="Camille Finlinson" userId="d71e9fa3817db1d4" providerId="LiveId" clId="{FFF95E16-70D9-4720-BA09-56D80CFF56F1}" dt="2020-04-05T12:19:19.974" v="3224" actId="478"/>
          <ac:picMkLst>
            <pc:docMk/>
            <pc:sldMk cId="437335567" sldId="259"/>
            <ac:picMk id="1034" creationId="{016F88FA-299C-4E89-8449-3E887C74E54E}"/>
          </ac:picMkLst>
        </pc:picChg>
        <pc:picChg chg="add del mod">
          <ac:chgData name="Camille Finlinson" userId="d71e9fa3817db1d4" providerId="LiveId" clId="{FFF95E16-70D9-4720-BA09-56D80CFF56F1}" dt="2020-04-06T11:32:30.074" v="4573" actId="478"/>
          <ac:picMkLst>
            <pc:docMk/>
            <pc:sldMk cId="437335567" sldId="259"/>
            <ac:picMk id="1036" creationId="{251DDA2A-A88F-41F0-99A8-DB1A8637D595}"/>
          </ac:picMkLst>
        </pc:picChg>
        <pc:picChg chg="add del mod">
          <ac:chgData name="Camille Finlinson" userId="d71e9fa3817db1d4" providerId="LiveId" clId="{FFF95E16-70D9-4720-BA09-56D80CFF56F1}" dt="2020-04-06T11:29:56.284" v="4568" actId="478"/>
          <ac:picMkLst>
            <pc:docMk/>
            <pc:sldMk cId="437335567" sldId="259"/>
            <ac:picMk id="1038" creationId="{9C19B2F6-AA03-4CCB-BF0D-F631B85326F6}"/>
          </ac:picMkLst>
        </pc:picChg>
        <pc:picChg chg="add mod ord">
          <ac:chgData name="Camille Finlinson" userId="d71e9fa3817db1d4" providerId="LiveId" clId="{FFF95E16-70D9-4720-BA09-56D80CFF56F1}" dt="2020-04-06T16:14:48.152" v="5008" actId="26606"/>
          <ac:picMkLst>
            <pc:docMk/>
            <pc:sldMk cId="437335567" sldId="259"/>
            <ac:picMk id="2050" creationId="{6243FBD9-7FDD-43B4-A620-D890BADC8D44}"/>
          </ac:picMkLst>
        </pc:picChg>
        <pc:picChg chg="add del mod">
          <ac:chgData name="Camille Finlinson" userId="d71e9fa3817db1d4" providerId="LiveId" clId="{FFF95E16-70D9-4720-BA09-56D80CFF56F1}" dt="2020-04-03T21:31:52.489" v="1732" actId="478"/>
          <ac:picMkLst>
            <pc:docMk/>
            <pc:sldMk cId="437335567" sldId="259"/>
            <ac:picMk id="2050" creationId="{DE31225F-A191-4339-9FEE-F460A546EDD6}"/>
          </ac:picMkLst>
        </pc:picChg>
        <pc:picChg chg="add del mod">
          <ac:chgData name="Camille Finlinson" userId="d71e9fa3817db1d4" providerId="LiveId" clId="{FFF95E16-70D9-4720-BA09-56D80CFF56F1}" dt="2020-04-06T16:12:22.368" v="4948" actId="21"/>
          <ac:picMkLst>
            <pc:docMk/>
            <pc:sldMk cId="437335567" sldId="259"/>
            <ac:picMk id="2052" creationId="{6BEE8FFF-C078-48B1-9331-E15331AAF2CD}"/>
          </ac:picMkLst>
        </pc:picChg>
        <pc:picChg chg="add del mod">
          <ac:chgData name="Camille Finlinson" userId="d71e9fa3817db1d4" providerId="LiveId" clId="{FFF95E16-70D9-4720-BA09-56D80CFF56F1}" dt="2020-04-04T22:28:25.694" v="2124" actId="478"/>
          <ac:picMkLst>
            <pc:docMk/>
            <pc:sldMk cId="437335567" sldId="259"/>
            <ac:picMk id="2052" creationId="{E39EA207-E2E4-4485-A317-0027A99603A4}"/>
          </ac:picMkLst>
        </pc:picChg>
        <pc:picChg chg="add del mod">
          <ac:chgData name="Camille Finlinson" userId="d71e9fa3817db1d4" providerId="LiveId" clId="{FFF95E16-70D9-4720-BA09-56D80CFF56F1}" dt="2020-04-06T16:12:29.859" v="4950" actId="21"/>
          <ac:picMkLst>
            <pc:docMk/>
            <pc:sldMk cId="437335567" sldId="259"/>
            <ac:picMk id="2054" creationId="{B585DE52-8955-494A-82D2-0FA2767F422D}"/>
          </ac:picMkLst>
        </pc:picChg>
        <pc:picChg chg="add del mod">
          <ac:chgData name="Camille Finlinson" userId="d71e9fa3817db1d4" providerId="LiveId" clId="{FFF95E16-70D9-4720-BA09-56D80CFF56F1}" dt="2020-04-03T18:50:01.078" v="1574" actId="478"/>
          <ac:picMkLst>
            <pc:docMk/>
            <pc:sldMk cId="437335567" sldId="259"/>
            <ac:picMk id="3074" creationId="{C9D1B084-0408-4BBF-BC03-597864E9FFA6}"/>
          </ac:picMkLst>
        </pc:picChg>
      </pc:sldChg>
      <pc:sldChg chg="addSp delSp modSp add mod ord setBg setClrOvrMap delDesignElem addCm delCm">
        <pc:chgData name="Camille Finlinson" userId="d71e9fa3817db1d4" providerId="LiveId" clId="{FFF95E16-70D9-4720-BA09-56D80CFF56F1}" dt="2020-04-20T11:08:14.719" v="5987" actId="20577"/>
        <pc:sldMkLst>
          <pc:docMk/>
          <pc:sldMk cId="1566663770" sldId="260"/>
        </pc:sldMkLst>
        <pc:spChg chg="del">
          <ac:chgData name="Camille Finlinson" userId="d71e9fa3817db1d4" providerId="LiveId" clId="{FFF95E16-70D9-4720-BA09-56D80CFF56F1}" dt="2020-04-03T08:52:52.441" v="304" actId="478"/>
          <ac:spMkLst>
            <pc:docMk/>
            <pc:sldMk cId="1566663770" sldId="260"/>
            <ac:spMk id="2" creationId="{46AD3C45-404C-41F4-A23F-AB52C4DE9CB6}"/>
          </ac:spMkLst>
        </pc:spChg>
        <pc:spChg chg="add del mod">
          <ac:chgData name="Camille Finlinson" userId="d71e9fa3817db1d4" providerId="LiveId" clId="{FFF95E16-70D9-4720-BA09-56D80CFF56F1}" dt="2020-04-05T12:27:35.548" v="3383"/>
          <ac:spMkLst>
            <pc:docMk/>
            <pc:sldMk cId="1566663770" sldId="260"/>
            <ac:spMk id="2" creationId="{4DED1975-3C26-4937-B6ED-811FB1E4DEF1}"/>
          </ac:spMkLst>
        </pc:spChg>
        <pc:spChg chg="add mod">
          <ac:chgData name="Camille Finlinson" userId="d71e9fa3817db1d4" providerId="LiveId" clId="{FFF95E16-70D9-4720-BA09-56D80CFF56F1}" dt="2020-04-20T11:07:05.400" v="5967" actId="26606"/>
          <ac:spMkLst>
            <pc:docMk/>
            <pc:sldMk cId="1566663770" sldId="260"/>
            <ac:spMk id="2" creationId="{9FA7934B-4F0D-4C77-9CE0-B760C4E862EE}"/>
          </ac:spMkLst>
        </pc:spChg>
        <pc:spChg chg="add del mod">
          <ac:chgData name="Camille Finlinson" userId="d71e9fa3817db1d4" providerId="LiveId" clId="{FFF95E16-70D9-4720-BA09-56D80CFF56F1}" dt="2020-04-20T11:06:49.205" v="5965"/>
          <ac:spMkLst>
            <pc:docMk/>
            <pc:sldMk cId="1566663770" sldId="260"/>
            <ac:spMk id="3" creationId="{AD6CC914-5270-42F0-BC64-366DF66365B8}"/>
          </ac:spMkLst>
        </pc:spChg>
        <pc:spChg chg="add del mod">
          <ac:chgData name="Camille Finlinson" userId="d71e9fa3817db1d4" providerId="LiveId" clId="{FFF95E16-70D9-4720-BA09-56D80CFF56F1}" dt="2020-04-06T10:50:12.351" v="3800" actId="26606"/>
          <ac:spMkLst>
            <pc:docMk/>
            <pc:sldMk cId="1566663770" sldId="260"/>
            <ac:spMk id="3" creationId="{C0EF3B9A-06E1-483E-BE2E-E1F5795D6D2C}"/>
          </ac:spMkLst>
        </pc:spChg>
        <pc:spChg chg="del">
          <ac:chgData name="Camille Finlinson" userId="d71e9fa3817db1d4" providerId="LiveId" clId="{FFF95E16-70D9-4720-BA09-56D80CFF56F1}" dt="2020-04-03T08:52:41.115" v="301"/>
          <ac:spMkLst>
            <pc:docMk/>
            <pc:sldMk cId="1566663770" sldId="260"/>
            <ac:spMk id="3" creationId="{E4398832-C58D-4A9E-B7F3-BDFF402524D6}"/>
          </ac:spMkLst>
        </pc:spChg>
        <pc:spChg chg="add del mod">
          <ac:chgData name="Camille Finlinson" userId="d71e9fa3817db1d4" providerId="LiveId" clId="{FFF95E16-70D9-4720-BA09-56D80CFF56F1}" dt="2020-04-03T21:31:27.488" v="1728"/>
          <ac:spMkLst>
            <pc:docMk/>
            <pc:sldMk cId="1566663770" sldId="260"/>
            <ac:spMk id="3" creationId="{FE1D829B-E0AA-45F9-8E27-D4A83CE7949E}"/>
          </ac:spMkLst>
        </pc:spChg>
        <pc:spChg chg="add del mod">
          <ac:chgData name="Camille Finlinson" userId="d71e9fa3817db1d4" providerId="LiveId" clId="{FFF95E16-70D9-4720-BA09-56D80CFF56F1}" dt="2020-04-05T08:35:13.054" v="2798" actId="21"/>
          <ac:spMkLst>
            <pc:docMk/>
            <pc:sldMk cId="1566663770" sldId="260"/>
            <ac:spMk id="4" creationId="{54691DA7-A4E0-4442-929B-E9FA55D34BA2}"/>
          </ac:spMkLst>
        </pc:spChg>
        <pc:spChg chg="add del mod">
          <ac:chgData name="Camille Finlinson" userId="d71e9fa3817db1d4" providerId="LiveId" clId="{FFF95E16-70D9-4720-BA09-56D80CFF56F1}" dt="2020-04-20T11:06:49.205" v="5965"/>
          <ac:spMkLst>
            <pc:docMk/>
            <pc:sldMk cId="1566663770" sldId="260"/>
            <ac:spMk id="4" creationId="{EACB6D45-8A81-4F6C-B285-4911D610DCFA}"/>
          </ac:spMkLst>
        </pc:spChg>
        <pc:spChg chg="add del mod">
          <ac:chgData name="Camille Finlinson" userId="d71e9fa3817db1d4" providerId="LiveId" clId="{FFF95E16-70D9-4720-BA09-56D80CFF56F1}" dt="2020-04-20T11:06:53.180" v="5966" actId="478"/>
          <ac:spMkLst>
            <pc:docMk/>
            <pc:sldMk cId="1566663770" sldId="260"/>
            <ac:spMk id="5" creationId="{137E8B0B-B129-449E-8BCA-B271755CE783}"/>
          </ac:spMkLst>
        </pc:spChg>
        <pc:spChg chg="add del mod">
          <ac:chgData name="Camille Finlinson" userId="d71e9fa3817db1d4" providerId="LiveId" clId="{FFF95E16-70D9-4720-BA09-56D80CFF56F1}" dt="2020-04-05T12:27:35.550" v="3385"/>
          <ac:spMkLst>
            <pc:docMk/>
            <pc:sldMk cId="1566663770" sldId="260"/>
            <ac:spMk id="5" creationId="{A82EB9B5-3417-42A1-8175-94FDD7AF6CDE}"/>
          </ac:spMkLst>
        </pc:spChg>
        <pc:spChg chg="add del mod ord">
          <ac:chgData name="Camille Finlinson" userId="d71e9fa3817db1d4" providerId="LiveId" clId="{FFF95E16-70D9-4720-BA09-56D80CFF56F1}" dt="2020-04-06T10:50:15.129" v="3802"/>
          <ac:spMkLst>
            <pc:docMk/>
            <pc:sldMk cId="1566663770" sldId="260"/>
            <ac:spMk id="6" creationId="{C6AD0C77-D012-4BE1-8B62-BC410EB5AFBF}"/>
          </ac:spMkLst>
        </pc:spChg>
        <pc:spChg chg="add mod">
          <ac:chgData name="Camille Finlinson" userId="d71e9fa3817db1d4" providerId="LiveId" clId="{FFF95E16-70D9-4720-BA09-56D80CFF56F1}" dt="2020-04-20T11:08:14.719" v="5987" actId="20577"/>
          <ac:spMkLst>
            <pc:docMk/>
            <pc:sldMk cId="1566663770" sldId="260"/>
            <ac:spMk id="7" creationId="{171A0C9A-C826-4C5E-98A9-D971C3A31DB6}"/>
          </ac:spMkLst>
        </pc:spChg>
        <pc:spChg chg="add del">
          <ac:chgData name="Camille Finlinson" userId="d71e9fa3817db1d4" providerId="LiveId" clId="{FFF95E16-70D9-4720-BA09-56D80CFF56F1}" dt="2020-04-06T10:50:08.213" v="3799"/>
          <ac:spMkLst>
            <pc:docMk/>
            <pc:sldMk cId="1566663770" sldId="260"/>
            <ac:spMk id="71" creationId="{99899462-FC16-43B0-966B-FCA263450716}"/>
          </ac:spMkLst>
        </pc:spChg>
        <pc:spChg chg="add del">
          <ac:chgData name="Camille Finlinson" userId="d71e9fa3817db1d4" providerId="LiveId" clId="{FFF95E16-70D9-4720-BA09-56D80CFF56F1}" dt="2020-04-06T16:18:02.408" v="5030" actId="26606"/>
          <ac:spMkLst>
            <pc:docMk/>
            <pc:sldMk cId="1566663770" sldId="260"/>
            <ac:spMk id="74" creationId="{68A4132F-DEC6-4332-A00C-A11AD4519B6C}"/>
          </ac:spMkLst>
        </pc:spChg>
        <pc:spChg chg="add del">
          <ac:chgData name="Camille Finlinson" userId="d71e9fa3817db1d4" providerId="LiveId" clId="{FFF95E16-70D9-4720-BA09-56D80CFF56F1}" dt="2020-04-06T16:18:02.408" v="5030" actId="26606"/>
          <ac:spMkLst>
            <pc:docMk/>
            <pc:sldMk cId="1566663770" sldId="260"/>
            <ac:spMk id="76" creationId="{9B38642C-62C4-4E31-A5D3-BB1DD8CA3942}"/>
          </ac:spMkLst>
        </pc:spChg>
        <pc:spChg chg="add">
          <ac:chgData name="Camille Finlinson" userId="d71e9fa3817db1d4" providerId="LiveId" clId="{FFF95E16-70D9-4720-BA09-56D80CFF56F1}" dt="2020-04-20T11:07:05.400" v="5967" actId="26606"/>
          <ac:spMkLst>
            <pc:docMk/>
            <pc:sldMk cId="1566663770" sldId="260"/>
            <ac:spMk id="77" creationId="{0DA909B4-15FF-46A6-8A7F-7AEF977FE9ED}"/>
          </ac:spMkLst>
        </pc:spChg>
        <pc:spChg chg="add del">
          <ac:chgData name="Camille Finlinson" userId="d71e9fa3817db1d4" providerId="LiveId" clId="{FFF95E16-70D9-4720-BA09-56D80CFF56F1}" dt="2020-04-06T16:18:02.408" v="5030" actId="26606"/>
          <ac:spMkLst>
            <pc:docMk/>
            <pc:sldMk cId="1566663770" sldId="260"/>
            <ac:spMk id="78" creationId="{A9F66240-8C38-4069-A5C9-2D3FCD97EDAD}"/>
          </ac:spMkLst>
        </pc:spChg>
        <pc:spChg chg="add del">
          <ac:chgData name="Camille Finlinson" userId="d71e9fa3817db1d4" providerId="LiveId" clId="{FFF95E16-70D9-4720-BA09-56D80CFF56F1}" dt="2020-04-20T11:06:28.529" v="5962" actId="26606"/>
          <ac:spMkLst>
            <pc:docMk/>
            <pc:sldMk cId="1566663770" sldId="260"/>
            <ac:spMk id="79" creationId="{AAAE94E3-A7DB-4868-B1E3-E49703488BBC}"/>
          </ac:spMkLst>
        </pc:spChg>
        <pc:spChg chg="add del">
          <ac:chgData name="Camille Finlinson" userId="d71e9fa3817db1d4" providerId="LiveId" clId="{FFF95E16-70D9-4720-BA09-56D80CFF56F1}" dt="2020-04-20T11:06:28.529" v="5962" actId="26606"/>
          <ac:spMkLst>
            <pc:docMk/>
            <pc:sldMk cId="1566663770" sldId="260"/>
            <ac:spMk id="85" creationId="{3873B707-463F-40B0-8227-E8CC6C67EB25}"/>
          </ac:spMkLst>
        </pc:spChg>
        <pc:spChg chg="add del">
          <ac:chgData name="Camille Finlinson" userId="d71e9fa3817db1d4" providerId="LiveId" clId="{FFF95E16-70D9-4720-BA09-56D80CFF56F1}" dt="2020-04-20T11:06:28.529" v="5962" actId="26606"/>
          <ac:spMkLst>
            <pc:docMk/>
            <pc:sldMk cId="1566663770" sldId="260"/>
            <ac:spMk id="87" creationId="{C13237C8-E62C-4F0D-A318-BD6FB6C2D138}"/>
          </ac:spMkLst>
        </pc:spChg>
        <pc:spChg chg="add del">
          <ac:chgData name="Camille Finlinson" userId="d71e9fa3817db1d4" providerId="LiveId" clId="{FFF95E16-70D9-4720-BA09-56D80CFF56F1}" dt="2020-04-20T11:06:28.529" v="5962" actId="26606"/>
          <ac:spMkLst>
            <pc:docMk/>
            <pc:sldMk cId="1566663770" sldId="260"/>
            <ac:spMk id="89" creationId="{19C9EAEA-39D0-4B0E-A0EB-51E7B26740B1}"/>
          </ac:spMkLst>
        </pc:spChg>
        <pc:spChg chg="add del">
          <ac:chgData name="Camille Finlinson" userId="d71e9fa3817db1d4" providerId="LiveId" clId="{FFF95E16-70D9-4720-BA09-56D80CFF56F1}" dt="2020-04-20T11:06:28.529" v="5962" actId="26606"/>
          <ac:spMkLst>
            <pc:docMk/>
            <pc:sldMk cId="1566663770" sldId="260"/>
            <ac:spMk id="91" creationId="{8CB5D2D7-DF65-4E86-BFBA-FFB9B5ACEB64}"/>
          </ac:spMkLst>
        </pc:spChg>
        <pc:spChg chg="add del">
          <ac:chgData name="Camille Finlinson" userId="d71e9fa3817db1d4" providerId="LiveId" clId="{FFF95E16-70D9-4720-BA09-56D80CFF56F1}" dt="2020-04-19T23:33:17.155" v="5567" actId="26606"/>
          <ac:spMkLst>
            <pc:docMk/>
            <pc:sldMk cId="1566663770" sldId="260"/>
            <ac:spMk id="135" creationId="{C7FA33FF-088D-4F16-95A2-2C64D353DEA8}"/>
          </ac:spMkLst>
        </pc:spChg>
        <pc:spChg chg="add del">
          <ac:chgData name="Camille Finlinson" userId="d71e9fa3817db1d4" providerId="LiveId" clId="{FFF95E16-70D9-4720-BA09-56D80CFF56F1}" dt="2020-04-19T23:33:17.155" v="5567" actId="26606"/>
          <ac:spMkLst>
            <pc:docMk/>
            <pc:sldMk cId="1566663770" sldId="260"/>
            <ac:spMk id="137" creationId="{A376EFB1-01CF-419F-ABF1-2AF02BBFCBD1}"/>
          </ac:spMkLst>
        </pc:spChg>
        <pc:spChg chg="add del">
          <ac:chgData name="Camille Finlinson" userId="d71e9fa3817db1d4" providerId="LiveId" clId="{FFF95E16-70D9-4720-BA09-56D80CFF56F1}" dt="2020-04-19T23:33:17.155" v="5567" actId="26606"/>
          <ac:spMkLst>
            <pc:docMk/>
            <pc:sldMk cId="1566663770" sldId="260"/>
            <ac:spMk id="139" creationId="{FF9DEA15-78BD-4750-AA18-B9F28A6D5AB8}"/>
          </ac:spMkLst>
        </pc:spChg>
        <pc:spChg chg="add del">
          <ac:chgData name="Camille Finlinson" userId="d71e9fa3817db1d4" providerId="LiveId" clId="{FFF95E16-70D9-4720-BA09-56D80CFF56F1}" dt="2020-04-19T23:33:42.256" v="5568" actId="26606"/>
          <ac:spMkLst>
            <pc:docMk/>
            <pc:sldMk cId="1566663770" sldId="260"/>
            <ac:spMk id="192" creationId="{E02F3C71-C981-4614-98EA-D6C494F8091E}"/>
          </ac:spMkLst>
        </pc:spChg>
        <pc:spChg chg="add del">
          <ac:chgData name="Camille Finlinson" userId="d71e9fa3817db1d4" providerId="LiveId" clId="{FFF95E16-70D9-4720-BA09-56D80CFF56F1}" dt="2020-04-06T16:17:38.843" v="5022" actId="26606"/>
          <ac:spMkLst>
            <pc:docMk/>
            <pc:sldMk cId="1566663770" sldId="260"/>
            <ac:spMk id="3076" creationId="{99899462-FC16-43B0-966B-FCA263450716}"/>
          </ac:spMkLst>
        </pc:spChg>
        <pc:spChg chg="add del">
          <ac:chgData name="Camille Finlinson" userId="d71e9fa3817db1d4" providerId="LiveId" clId="{FFF95E16-70D9-4720-BA09-56D80CFF56F1}" dt="2020-04-20T11:05:05.071" v="5959" actId="26606"/>
          <ac:spMkLst>
            <pc:docMk/>
            <pc:sldMk cId="1566663770" sldId="260"/>
            <ac:spMk id="3078" creationId="{99899462-FC16-43B0-966B-FCA263450716}"/>
          </ac:spMkLst>
        </pc:spChg>
        <pc:spChg chg="add">
          <ac:chgData name="Camille Finlinson" userId="d71e9fa3817db1d4" providerId="LiveId" clId="{FFF95E16-70D9-4720-BA09-56D80CFF56F1}" dt="2020-04-20T11:07:05.400" v="5967" actId="26606"/>
          <ac:spMkLst>
            <pc:docMk/>
            <pc:sldMk cId="1566663770" sldId="260"/>
            <ac:spMk id="3080" creationId="{149FB5C3-7336-4FE0-A30C-CC0A3646D499}"/>
          </ac:spMkLst>
        </pc:spChg>
        <pc:spChg chg="add del">
          <ac:chgData name="Camille Finlinson" userId="d71e9fa3817db1d4" providerId="LiveId" clId="{FFF95E16-70D9-4720-BA09-56D80CFF56F1}" dt="2020-04-20T11:06:28.541" v="5963" actId="26606"/>
          <ac:spMkLst>
            <pc:docMk/>
            <pc:sldMk cId="1566663770" sldId="260"/>
            <ac:spMk id="3081" creationId="{18FD74D4-C0F3-4E5B-9628-885593F0B528}"/>
          </ac:spMkLst>
        </pc:spChg>
        <pc:spChg chg="add del">
          <ac:chgData name="Camille Finlinson" userId="d71e9fa3817db1d4" providerId="LiveId" clId="{FFF95E16-70D9-4720-BA09-56D80CFF56F1}" dt="2020-04-20T11:06:28.541" v="5963" actId="26606"/>
          <ac:spMkLst>
            <pc:docMk/>
            <pc:sldMk cId="1566663770" sldId="260"/>
            <ac:spMk id="3082" creationId="{14909CA5-C1C9-48C7-8689-4B44A82CCFCA}"/>
          </ac:spMkLst>
        </pc:spChg>
        <pc:spChg chg="add del">
          <ac:chgData name="Camille Finlinson" userId="d71e9fa3817db1d4" providerId="LiveId" clId="{FFF95E16-70D9-4720-BA09-56D80CFF56F1}" dt="2020-04-20T11:06:49.205" v="5965"/>
          <ac:spMkLst>
            <pc:docMk/>
            <pc:sldMk cId="1566663770" sldId="260"/>
            <ac:spMk id="3084" creationId="{18FD74D4-C0F3-4E5B-9628-885593F0B528}"/>
          </ac:spMkLst>
        </pc:spChg>
        <pc:spChg chg="add del">
          <ac:chgData name="Camille Finlinson" userId="d71e9fa3817db1d4" providerId="LiveId" clId="{FFF95E16-70D9-4720-BA09-56D80CFF56F1}" dt="2020-04-20T11:06:49.205" v="5965"/>
          <ac:spMkLst>
            <pc:docMk/>
            <pc:sldMk cId="1566663770" sldId="260"/>
            <ac:spMk id="3085" creationId="{14909CA5-C1C9-48C7-8689-4B44A82CCFCA}"/>
          </ac:spMkLst>
        </pc:spChg>
        <pc:spChg chg="add">
          <ac:chgData name="Camille Finlinson" userId="d71e9fa3817db1d4" providerId="LiveId" clId="{FFF95E16-70D9-4720-BA09-56D80CFF56F1}" dt="2020-04-20T11:07:05.400" v="5967" actId="26606"/>
          <ac:spMkLst>
            <pc:docMk/>
            <pc:sldMk cId="1566663770" sldId="260"/>
            <ac:spMk id="3087" creationId="{1382A32C-5B0C-4B1C-A074-76C6DBCC9F87}"/>
          </ac:spMkLst>
        </pc:spChg>
        <pc:grpChg chg="add del">
          <ac:chgData name="Camille Finlinson" userId="d71e9fa3817db1d4" providerId="LiveId" clId="{FFF95E16-70D9-4720-BA09-56D80CFF56F1}" dt="2020-04-20T11:06:28.529" v="5962" actId="26606"/>
          <ac:grpSpMkLst>
            <pc:docMk/>
            <pc:sldMk cId="1566663770" sldId="260"/>
            <ac:grpSpMk id="81" creationId="{1DE889C7-FAD6-4397-98E2-05D503484459}"/>
          </ac:grpSpMkLst>
        </pc:grpChg>
        <pc:grpChg chg="add">
          <ac:chgData name="Camille Finlinson" userId="d71e9fa3817db1d4" providerId="LiveId" clId="{FFF95E16-70D9-4720-BA09-56D80CFF56F1}" dt="2020-04-20T11:07:05.400" v="5967" actId="26606"/>
          <ac:grpSpMkLst>
            <pc:docMk/>
            <pc:sldMk cId="1566663770" sldId="260"/>
            <ac:grpSpMk id="3083" creationId="{19A6B5CE-CB1D-48EE-8B43-E952235C8371}"/>
          </ac:grpSpMkLst>
        </pc:grpChg>
        <pc:picChg chg="add del mod">
          <ac:chgData name="Camille Finlinson" userId="d71e9fa3817db1d4" providerId="LiveId" clId="{FFF95E16-70D9-4720-BA09-56D80CFF56F1}" dt="2020-04-05T13:11:26.871" v="3467" actId="478"/>
          <ac:picMkLst>
            <pc:docMk/>
            <pc:sldMk cId="1566663770" sldId="260"/>
            <ac:picMk id="3" creationId="{3711A166-92CE-4B5E-8010-C9CA711401D6}"/>
          </ac:picMkLst>
        </pc:picChg>
        <pc:picChg chg="add mod ord">
          <ac:chgData name="Camille Finlinson" userId="d71e9fa3817db1d4" providerId="LiveId" clId="{FFF95E16-70D9-4720-BA09-56D80CFF56F1}" dt="2020-04-20T11:07:48.540" v="5970" actId="1076"/>
          <ac:picMkLst>
            <pc:docMk/>
            <pc:sldMk cId="1566663770" sldId="260"/>
            <ac:picMk id="8" creationId="{43D4469F-9629-48A3-8A41-091EB769C76B}"/>
          </ac:picMkLst>
        </pc:picChg>
        <pc:picChg chg="add del mod">
          <ac:chgData name="Camille Finlinson" userId="d71e9fa3817db1d4" providerId="LiveId" clId="{FFF95E16-70D9-4720-BA09-56D80CFF56F1}" dt="2020-04-03T18:45:01.168" v="1113" actId="21"/>
          <ac:picMkLst>
            <pc:docMk/>
            <pc:sldMk cId="1566663770" sldId="260"/>
            <ac:picMk id="1026" creationId="{AEB7E436-EE65-4025-A4C2-720D6C725903}"/>
          </ac:picMkLst>
        </pc:picChg>
        <pc:picChg chg="add del mod">
          <ac:chgData name="Camille Finlinson" userId="d71e9fa3817db1d4" providerId="LiveId" clId="{FFF95E16-70D9-4720-BA09-56D80CFF56F1}" dt="2020-04-05T12:22:19.734" v="3238" actId="478"/>
          <ac:picMkLst>
            <pc:docMk/>
            <pc:sldMk cId="1566663770" sldId="260"/>
            <ac:picMk id="1028" creationId="{B65807F5-19AA-44F0-B73D-A802AB55F9D8}"/>
          </ac:picMkLst>
        </pc:picChg>
        <pc:picChg chg="add mod ord">
          <ac:chgData name="Camille Finlinson" userId="d71e9fa3817db1d4" providerId="LiveId" clId="{FFF95E16-70D9-4720-BA09-56D80CFF56F1}" dt="2020-04-20T11:07:47.147" v="5969" actId="1076"/>
          <ac:picMkLst>
            <pc:docMk/>
            <pc:sldMk cId="1566663770" sldId="260"/>
            <ac:picMk id="3074" creationId="{C23AF88F-B460-4960-84ED-398A9DD9D071}"/>
          </ac:picMkLst>
        </pc:picChg>
        <pc:picChg chg="add del mod">
          <ac:chgData name="Camille Finlinson" userId="d71e9fa3817db1d4" providerId="LiveId" clId="{FFF95E16-70D9-4720-BA09-56D80CFF56F1}" dt="2020-04-03T21:30:42.287" v="1727" actId="478"/>
          <ac:picMkLst>
            <pc:docMk/>
            <pc:sldMk cId="1566663770" sldId="260"/>
            <ac:picMk id="4098" creationId="{9128E8FC-3E78-4B02-B1C9-29393A0D7B86}"/>
          </ac:picMkLst>
        </pc:picChg>
        <pc:cxnChg chg="add del">
          <ac:chgData name="Camille Finlinson" userId="d71e9fa3817db1d4" providerId="LiveId" clId="{FFF95E16-70D9-4720-BA09-56D80CFF56F1}" dt="2020-04-06T10:50:08.213" v="3799"/>
          <ac:cxnSpMkLst>
            <pc:docMk/>
            <pc:sldMk cId="1566663770" sldId="260"/>
            <ac:cxnSpMk id="73" creationId="{AAFEA932-2DF1-410C-A00A-7A1E7DBF7511}"/>
          </ac:cxnSpMkLst>
        </pc:cxnChg>
        <pc:cxnChg chg="add del">
          <ac:chgData name="Camille Finlinson" userId="d71e9fa3817db1d4" providerId="LiveId" clId="{FFF95E16-70D9-4720-BA09-56D80CFF56F1}" dt="2020-04-06T16:17:38.843" v="5022" actId="26606"/>
          <ac:cxnSpMkLst>
            <pc:docMk/>
            <pc:sldMk cId="1566663770" sldId="260"/>
            <ac:cxnSpMk id="3077" creationId="{AAFEA932-2DF1-410C-A00A-7A1E7DBF7511}"/>
          </ac:cxnSpMkLst>
        </pc:cxnChg>
        <pc:cxnChg chg="add del">
          <ac:chgData name="Camille Finlinson" userId="d71e9fa3817db1d4" providerId="LiveId" clId="{FFF95E16-70D9-4720-BA09-56D80CFF56F1}" dt="2020-04-20T11:05:05.071" v="5959" actId="26606"/>
          <ac:cxnSpMkLst>
            <pc:docMk/>
            <pc:sldMk cId="1566663770" sldId="260"/>
            <ac:cxnSpMk id="3079" creationId="{AAFEA932-2DF1-410C-A00A-7A1E7DBF7511}"/>
          </ac:cxnSpMkLst>
        </pc:cxnChg>
      </pc:sldChg>
      <pc:sldChg chg="addSp delSp modSp add mod ord setBg setClrOvrMap">
        <pc:chgData name="Camille Finlinson" userId="d71e9fa3817db1d4" providerId="LiveId" clId="{FFF95E16-70D9-4720-BA09-56D80CFF56F1}" dt="2020-04-20T11:10:28.180" v="5990" actId="26606"/>
        <pc:sldMkLst>
          <pc:docMk/>
          <pc:sldMk cId="1720237414" sldId="261"/>
        </pc:sldMkLst>
        <pc:spChg chg="mod">
          <ac:chgData name="Camille Finlinson" userId="d71e9fa3817db1d4" providerId="LiveId" clId="{FFF95E16-70D9-4720-BA09-56D80CFF56F1}" dt="2020-04-20T11:10:28.180" v="5990" actId="26606"/>
          <ac:spMkLst>
            <pc:docMk/>
            <pc:sldMk cId="1720237414" sldId="261"/>
            <ac:spMk id="2" creationId="{4E684947-917E-4F41-8957-8DC7DF1BE09B}"/>
          </ac:spMkLst>
        </pc:spChg>
        <pc:spChg chg="mod">
          <ac:chgData name="Camille Finlinson" userId="d71e9fa3817db1d4" providerId="LiveId" clId="{FFF95E16-70D9-4720-BA09-56D80CFF56F1}" dt="2020-04-20T11:10:28.180" v="5990" actId="26606"/>
          <ac:spMkLst>
            <pc:docMk/>
            <pc:sldMk cId="1720237414" sldId="261"/>
            <ac:spMk id="3" creationId="{67D85215-224E-4066-91F0-4278CD53A580}"/>
          </ac:spMkLst>
        </pc:spChg>
        <pc:spChg chg="add del mod">
          <ac:chgData name="Camille Finlinson" userId="d71e9fa3817db1d4" providerId="LiveId" clId="{FFF95E16-70D9-4720-BA09-56D80CFF56F1}" dt="2020-04-19T22:46:30.504" v="5133"/>
          <ac:spMkLst>
            <pc:docMk/>
            <pc:sldMk cId="1720237414" sldId="261"/>
            <ac:spMk id="4" creationId="{257C25EF-B085-4C69-AE1F-FCCE1FCB5002}"/>
          </ac:spMkLst>
        </pc:spChg>
        <pc:spChg chg="add del">
          <ac:chgData name="Camille Finlinson" userId="d71e9fa3817db1d4" providerId="LiveId" clId="{FFF95E16-70D9-4720-BA09-56D80CFF56F1}" dt="2020-04-19T22:46:39.132" v="5134" actId="26606"/>
          <ac:spMkLst>
            <pc:docMk/>
            <pc:sldMk cId="1720237414" sldId="261"/>
            <ac:spMk id="8" creationId="{5B336162-B533-4EFE-8BB3-8EBB4A5E32F8}"/>
          </ac:spMkLst>
        </pc:spChg>
        <pc:spChg chg="add del">
          <ac:chgData name="Camille Finlinson" userId="d71e9fa3817db1d4" providerId="LiveId" clId="{FFF95E16-70D9-4720-BA09-56D80CFF56F1}" dt="2020-04-19T22:52:45.015" v="5341" actId="26606"/>
          <ac:spMkLst>
            <pc:docMk/>
            <pc:sldMk cId="1720237414" sldId="261"/>
            <ac:spMk id="13" creationId="{48A740BC-A0AA-45E0-B899-2AE9C6FE11CA}"/>
          </ac:spMkLst>
        </pc:spChg>
        <pc:spChg chg="add del">
          <ac:chgData name="Camille Finlinson" userId="d71e9fa3817db1d4" providerId="LiveId" clId="{FFF95E16-70D9-4720-BA09-56D80CFF56F1}" dt="2020-04-19T22:52:37.709" v="5338" actId="26606"/>
          <ac:spMkLst>
            <pc:docMk/>
            <pc:sldMk cId="1720237414" sldId="261"/>
            <ac:spMk id="20" creationId="{EA67B5B4-3A24-436E-B663-1B2EBFF8A0CD}"/>
          </ac:spMkLst>
        </pc:spChg>
        <pc:spChg chg="add del">
          <ac:chgData name="Camille Finlinson" userId="d71e9fa3817db1d4" providerId="LiveId" clId="{FFF95E16-70D9-4720-BA09-56D80CFF56F1}" dt="2020-04-19T22:52:37.709" v="5338" actId="26606"/>
          <ac:spMkLst>
            <pc:docMk/>
            <pc:sldMk cId="1720237414" sldId="261"/>
            <ac:spMk id="22" creationId="{987FDF89-C993-41F4-A1B8-DBAFF16008A9}"/>
          </ac:spMkLst>
        </pc:spChg>
        <pc:spChg chg="add del">
          <ac:chgData name="Camille Finlinson" userId="d71e9fa3817db1d4" providerId="LiveId" clId="{FFF95E16-70D9-4720-BA09-56D80CFF56F1}" dt="2020-04-19T22:52:37.709" v="5338" actId="26606"/>
          <ac:spMkLst>
            <pc:docMk/>
            <pc:sldMk cId="1720237414" sldId="261"/>
            <ac:spMk id="24" creationId="{64E585EA-75FD-4025-8270-F66A58A15CDA}"/>
          </ac:spMkLst>
        </pc:spChg>
        <pc:spChg chg="add del">
          <ac:chgData name="Camille Finlinson" userId="d71e9fa3817db1d4" providerId="LiveId" clId="{FFF95E16-70D9-4720-BA09-56D80CFF56F1}" dt="2020-04-19T22:52:44.999" v="5340" actId="26606"/>
          <ac:spMkLst>
            <pc:docMk/>
            <pc:sldMk cId="1720237414" sldId="261"/>
            <ac:spMk id="27" creationId="{9FD25668-770E-45AB-9B76-FC0FC0C7B889}"/>
          </ac:spMkLst>
        </pc:spChg>
        <pc:spChg chg="add del">
          <ac:chgData name="Camille Finlinson" userId="d71e9fa3817db1d4" providerId="LiveId" clId="{FFF95E16-70D9-4720-BA09-56D80CFF56F1}" dt="2020-04-19T22:52:44.999" v="5340" actId="26606"/>
          <ac:spMkLst>
            <pc:docMk/>
            <pc:sldMk cId="1720237414" sldId="261"/>
            <ac:spMk id="29" creationId="{0A59714C-0F3A-4426-9EE3-BB620F9617ED}"/>
          </ac:spMkLst>
        </pc:spChg>
        <pc:spChg chg="add del">
          <ac:chgData name="Camille Finlinson" userId="d71e9fa3817db1d4" providerId="LiveId" clId="{FFF95E16-70D9-4720-BA09-56D80CFF56F1}" dt="2020-04-19T22:52:44.999" v="5340" actId="26606"/>
          <ac:spMkLst>
            <pc:docMk/>
            <pc:sldMk cId="1720237414" sldId="261"/>
            <ac:spMk id="30" creationId="{0F3E6EAC-8884-4D15-A146-7C1514166BC9}"/>
          </ac:spMkLst>
        </pc:spChg>
        <pc:spChg chg="add del">
          <ac:chgData name="Camille Finlinson" userId="d71e9fa3817db1d4" providerId="LiveId" clId="{FFF95E16-70D9-4720-BA09-56D80CFF56F1}" dt="2020-04-19T22:53:01.249" v="5342" actId="26606"/>
          <ac:spMkLst>
            <pc:docMk/>
            <pc:sldMk cId="1720237414" sldId="261"/>
            <ac:spMk id="32" creationId="{48A740BC-A0AA-45E0-B899-2AE9C6FE11CA}"/>
          </ac:spMkLst>
        </pc:spChg>
        <pc:spChg chg="add del">
          <ac:chgData name="Camille Finlinson" userId="d71e9fa3817db1d4" providerId="LiveId" clId="{FFF95E16-70D9-4720-BA09-56D80CFF56F1}" dt="2020-04-20T11:10:28.180" v="5990" actId="26606"/>
          <ac:spMkLst>
            <pc:docMk/>
            <pc:sldMk cId="1720237414" sldId="261"/>
            <ac:spMk id="38" creationId="{4E65CDE2-194C-4A17-9E3C-017E8A8970E2}"/>
          </ac:spMkLst>
        </pc:spChg>
        <pc:spChg chg="add">
          <ac:chgData name="Camille Finlinson" userId="d71e9fa3817db1d4" providerId="LiveId" clId="{FFF95E16-70D9-4720-BA09-56D80CFF56F1}" dt="2020-04-20T11:10:28.180" v="5990" actId="26606"/>
          <ac:spMkLst>
            <pc:docMk/>
            <pc:sldMk cId="1720237414" sldId="261"/>
            <ac:spMk id="45" creationId="{DBF61EA3-B236-439E-9C0B-340980D56BEE}"/>
          </ac:spMkLst>
        </pc:spChg>
        <pc:spChg chg="add">
          <ac:chgData name="Camille Finlinson" userId="d71e9fa3817db1d4" providerId="LiveId" clId="{FFF95E16-70D9-4720-BA09-56D80CFF56F1}" dt="2020-04-20T11:10:28.180" v="5990" actId="26606"/>
          <ac:spMkLst>
            <pc:docMk/>
            <pc:sldMk cId="1720237414" sldId="261"/>
            <ac:spMk id="51" creationId="{E659831F-0D9A-4C63-9EBB-8435B85A440F}"/>
          </ac:spMkLst>
        </pc:spChg>
        <pc:grpChg chg="add">
          <ac:chgData name="Camille Finlinson" userId="d71e9fa3817db1d4" providerId="LiveId" clId="{FFF95E16-70D9-4720-BA09-56D80CFF56F1}" dt="2020-04-20T11:10:28.180" v="5990" actId="26606"/>
          <ac:grpSpMkLst>
            <pc:docMk/>
            <pc:sldMk cId="1720237414" sldId="261"/>
            <ac:grpSpMk id="47" creationId="{28FAF094-D087-493F-8DF9-A486C2D6BBAA}"/>
          </ac:grpSpMkLst>
        </pc:grpChg>
        <pc:cxnChg chg="add del">
          <ac:chgData name="Camille Finlinson" userId="d71e9fa3817db1d4" providerId="LiveId" clId="{FFF95E16-70D9-4720-BA09-56D80CFF56F1}" dt="2020-04-19T22:52:45.015" v="5341" actId="26606"/>
          <ac:cxnSpMkLst>
            <pc:docMk/>
            <pc:sldMk cId="1720237414" sldId="261"/>
            <ac:cxnSpMk id="15" creationId="{B874EF51-C858-4BB9-97C3-D17755787127}"/>
          </ac:cxnSpMkLst>
        </pc:cxnChg>
        <pc:cxnChg chg="add del">
          <ac:chgData name="Camille Finlinson" userId="d71e9fa3817db1d4" providerId="LiveId" clId="{FFF95E16-70D9-4720-BA09-56D80CFF56F1}" dt="2020-04-19T22:52:44.999" v="5340" actId="26606"/>
          <ac:cxnSpMkLst>
            <pc:docMk/>
            <pc:sldMk cId="1720237414" sldId="261"/>
            <ac:cxnSpMk id="26" creationId="{7D125888-2338-43CB-A5D9-A506829D1F3D}"/>
          </ac:cxnSpMkLst>
        </pc:cxnChg>
        <pc:cxnChg chg="add del">
          <ac:chgData name="Camille Finlinson" userId="d71e9fa3817db1d4" providerId="LiveId" clId="{FFF95E16-70D9-4720-BA09-56D80CFF56F1}" dt="2020-04-19T22:52:44.999" v="5340" actId="26606"/>
          <ac:cxnSpMkLst>
            <pc:docMk/>
            <pc:sldMk cId="1720237414" sldId="261"/>
            <ac:cxnSpMk id="28" creationId="{DB0E7D3E-7034-4A26-A1D5-986E43CE5F67}"/>
          </ac:cxnSpMkLst>
        </pc:cxnChg>
        <pc:cxnChg chg="add del">
          <ac:chgData name="Camille Finlinson" userId="d71e9fa3817db1d4" providerId="LiveId" clId="{FFF95E16-70D9-4720-BA09-56D80CFF56F1}" dt="2020-04-19T22:53:01.249" v="5342" actId="26606"/>
          <ac:cxnSpMkLst>
            <pc:docMk/>
            <pc:sldMk cId="1720237414" sldId="261"/>
            <ac:cxnSpMk id="33" creationId="{B874EF51-C858-4BB9-97C3-D17755787127}"/>
          </ac:cxnSpMkLst>
        </pc:cxnChg>
        <pc:cxnChg chg="add del">
          <ac:chgData name="Camille Finlinson" userId="d71e9fa3817db1d4" providerId="LiveId" clId="{FFF95E16-70D9-4720-BA09-56D80CFF56F1}" dt="2020-04-20T11:10:28.180" v="5990" actId="26606"/>
          <ac:cxnSpMkLst>
            <pc:docMk/>
            <pc:sldMk cId="1720237414" sldId="261"/>
            <ac:cxnSpMk id="40" creationId="{F2AE495E-2AAF-4BC1-87A5-331009D82896}"/>
          </ac:cxnSpMkLst>
        </pc:cxnChg>
      </pc:sldChg>
      <pc:sldChg chg="addSp delSp modSp add del ord">
        <pc:chgData name="Camille Finlinson" userId="d71e9fa3817db1d4" providerId="LiveId" clId="{FFF95E16-70D9-4720-BA09-56D80CFF56F1}" dt="2020-04-03T21:32:15.982" v="1739" actId="47"/>
        <pc:sldMkLst>
          <pc:docMk/>
          <pc:sldMk cId="2339381666" sldId="261"/>
        </pc:sldMkLst>
        <pc:spChg chg="mod">
          <ac:chgData name="Camille Finlinson" userId="d71e9fa3817db1d4" providerId="LiveId" clId="{FFF95E16-70D9-4720-BA09-56D80CFF56F1}" dt="2020-04-03T09:56:10.953" v="377" actId="20577"/>
          <ac:spMkLst>
            <pc:docMk/>
            <pc:sldMk cId="2339381666" sldId="261"/>
            <ac:spMk id="2" creationId="{392849D0-A9DE-4998-844D-106F0AFEEB4E}"/>
          </ac:spMkLst>
        </pc:spChg>
        <pc:spChg chg="mod">
          <ac:chgData name="Camille Finlinson" userId="d71e9fa3817db1d4" providerId="LiveId" clId="{FFF95E16-70D9-4720-BA09-56D80CFF56F1}" dt="2020-04-03T09:56:44.043" v="415" actId="20577"/>
          <ac:spMkLst>
            <pc:docMk/>
            <pc:sldMk cId="2339381666" sldId="261"/>
            <ac:spMk id="3" creationId="{2B1504CE-2CAD-42E9-AEC0-C3FDE074A07A}"/>
          </ac:spMkLst>
        </pc:spChg>
        <pc:picChg chg="add del mod">
          <ac:chgData name="Camille Finlinson" userId="d71e9fa3817db1d4" providerId="LiveId" clId="{FFF95E16-70D9-4720-BA09-56D80CFF56F1}" dt="2020-04-03T21:32:08.774" v="1738" actId="478"/>
          <ac:picMkLst>
            <pc:docMk/>
            <pc:sldMk cId="2339381666" sldId="261"/>
            <ac:picMk id="4" creationId="{8CAA2BBA-05E5-4682-9F1F-E9A40DF95160}"/>
          </ac:picMkLst>
        </pc:picChg>
        <pc:picChg chg="add del mod">
          <ac:chgData name="Camille Finlinson" userId="d71e9fa3817db1d4" providerId="LiveId" clId="{FFF95E16-70D9-4720-BA09-56D80CFF56F1}" dt="2020-04-03T10:16:53.623" v="423" actId="478"/>
          <ac:picMkLst>
            <pc:docMk/>
            <pc:sldMk cId="2339381666" sldId="261"/>
            <ac:picMk id="5" creationId="{C5D5CB51-3AE0-4CB6-BCF7-27AE6F7DD688}"/>
          </ac:picMkLst>
        </pc:picChg>
        <pc:picChg chg="add del mod">
          <ac:chgData name="Camille Finlinson" userId="d71e9fa3817db1d4" providerId="LiveId" clId="{FFF95E16-70D9-4720-BA09-56D80CFF56F1}" dt="2020-04-03T21:32:07.048" v="1737" actId="478"/>
          <ac:picMkLst>
            <pc:docMk/>
            <pc:sldMk cId="2339381666" sldId="261"/>
            <ac:picMk id="6" creationId="{6A5EDCBD-5D7E-4048-9D51-628A8BA00630}"/>
          </ac:picMkLst>
        </pc:picChg>
        <pc:picChg chg="add del mod">
          <ac:chgData name="Camille Finlinson" userId="d71e9fa3817db1d4" providerId="LiveId" clId="{FFF95E16-70D9-4720-BA09-56D80CFF56F1}" dt="2020-04-03T10:42:34.406" v="459" actId="478"/>
          <ac:picMkLst>
            <pc:docMk/>
            <pc:sldMk cId="2339381666" sldId="261"/>
            <ac:picMk id="7" creationId="{F05153B5-A595-4324-85FB-5E60B8683BF1}"/>
          </ac:picMkLst>
        </pc:picChg>
      </pc:sldChg>
      <pc:sldChg chg="addSp delSp modSp add mod setBg setClrOvrMap">
        <pc:chgData name="Camille Finlinson" userId="d71e9fa3817db1d4" providerId="LiveId" clId="{FFF95E16-70D9-4720-BA09-56D80CFF56F1}" dt="2020-04-20T11:09:19.398" v="5989" actId="26606"/>
        <pc:sldMkLst>
          <pc:docMk/>
          <pc:sldMk cId="1049345837" sldId="262"/>
        </pc:sldMkLst>
        <pc:spChg chg="mod">
          <ac:chgData name="Camille Finlinson" userId="d71e9fa3817db1d4" providerId="LiveId" clId="{FFF95E16-70D9-4720-BA09-56D80CFF56F1}" dt="2020-04-20T11:09:19.398" v="5989" actId="26606"/>
          <ac:spMkLst>
            <pc:docMk/>
            <pc:sldMk cId="1049345837" sldId="262"/>
            <ac:spMk id="2" creationId="{81DD3BB6-1382-4B26-A312-0176C19522B2}"/>
          </ac:spMkLst>
        </pc:spChg>
        <pc:spChg chg="mod">
          <ac:chgData name="Camille Finlinson" userId="d71e9fa3817db1d4" providerId="LiveId" clId="{FFF95E16-70D9-4720-BA09-56D80CFF56F1}" dt="2020-04-20T11:09:19.398" v="5989" actId="26606"/>
          <ac:spMkLst>
            <pc:docMk/>
            <pc:sldMk cId="1049345837" sldId="262"/>
            <ac:spMk id="3" creationId="{37A2A8B2-3D33-4F55-891E-37C1F4720CDF}"/>
          </ac:spMkLst>
        </pc:spChg>
        <pc:spChg chg="add del">
          <ac:chgData name="Camille Finlinson" userId="d71e9fa3817db1d4" providerId="LiveId" clId="{FFF95E16-70D9-4720-BA09-56D80CFF56F1}" dt="2020-04-06T11:19:02.889" v="4268" actId="26606"/>
          <ac:spMkLst>
            <pc:docMk/>
            <pc:sldMk cId="1049345837" sldId="262"/>
            <ac:spMk id="8" creationId="{3A4F209C-C20E-4FA7-B241-1EF4F8D193B2}"/>
          </ac:spMkLst>
        </pc:spChg>
        <pc:spChg chg="add del">
          <ac:chgData name="Camille Finlinson" userId="d71e9fa3817db1d4" providerId="LiveId" clId="{FFF95E16-70D9-4720-BA09-56D80CFF56F1}" dt="2020-04-06T11:19:02.889" v="4268" actId="26606"/>
          <ac:spMkLst>
            <pc:docMk/>
            <pc:sldMk cId="1049345837" sldId="262"/>
            <ac:spMk id="10" creationId="{E4564234-45B0-4ED8-A9E2-199C00173276}"/>
          </ac:spMkLst>
        </pc:spChg>
        <pc:spChg chg="add del">
          <ac:chgData name="Camille Finlinson" userId="d71e9fa3817db1d4" providerId="LiveId" clId="{FFF95E16-70D9-4720-BA09-56D80CFF56F1}" dt="2020-04-19T23:27:27.846" v="5419" actId="26606"/>
          <ac:spMkLst>
            <pc:docMk/>
            <pc:sldMk cId="1049345837" sldId="262"/>
            <ac:spMk id="12" creationId="{A3A6602B-CADB-48C2-8885-B1E1586EF3F2}"/>
          </ac:spMkLst>
        </pc:spChg>
        <pc:spChg chg="add del">
          <ac:chgData name="Camille Finlinson" userId="d71e9fa3817db1d4" providerId="LiveId" clId="{FFF95E16-70D9-4720-BA09-56D80CFF56F1}" dt="2020-04-20T11:09:19.398" v="5989" actId="26606"/>
          <ac:spMkLst>
            <pc:docMk/>
            <pc:sldMk cId="1049345837" sldId="262"/>
            <ac:spMk id="17" creationId="{4E65CDE2-194C-4A17-9E3C-017E8A8970E2}"/>
          </ac:spMkLst>
        </pc:spChg>
        <pc:spChg chg="add">
          <ac:chgData name="Camille Finlinson" userId="d71e9fa3817db1d4" providerId="LiveId" clId="{FFF95E16-70D9-4720-BA09-56D80CFF56F1}" dt="2020-04-20T11:09:19.398" v="5989" actId="26606"/>
          <ac:spMkLst>
            <pc:docMk/>
            <pc:sldMk cId="1049345837" sldId="262"/>
            <ac:spMk id="24" creationId="{4DA718D0-4865-4629-8134-44F68D41D574}"/>
          </ac:spMkLst>
        </pc:spChg>
        <pc:spChg chg="add">
          <ac:chgData name="Camille Finlinson" userId="d71e9fa3817db1d4" providerId="LiveId" clId="{FFF95E16-70D9-4720-BA09-56D80CFF56F1}" dt="2020-04-20T11:09:19.398" v="5989" actId="26606"/>
          <ac:spMkLst>
            <pc:docMk/>
            <pc:sldMk cId="1049345837" sldId="262"/>
            <ac:spMk id="30" creationId="{CBC4F608-B4B8-48C3-9572-C0F061B1CD99}"/>
          </ac:spMkLst>
        </pc:spChg>
        <pc:grpChg chg="add">
          <ac:chgData name="Camille Finlinson" userId="d71e9fa3817db1d4" providerId="LiveId" clId="{FFF95E16-70D9-4720-BA09-56D80CFF56F1}" dt="2020-04-20T11:09:19.398" v="5989" actId="26606"/>
          <ac:grpSpMkLst>
            <pc:docMk/>
            <pc:sldMk cId="1049345837" sldId="262"/>
            <ac:grpSpMk id="26" creationId="{65167ED7-6315-43AB-B1B6-C326D5FD8F84}"/>
          </ac:grpSpMkLst>
        </pc:grpChg>
        <pc:cxnChg chg="add del">
          <ac:chgData name="Camille Finlinson" userId="d71e9fa3817db1d4" providerId="LiveId" clId="{FFF95E16-70D9-4720-BA09-56D80CFF56F1}" dt="2020-04-20T11:09:19.398" v="5989" actId="26606"/>
          <ac:cxnSpMkLst>
            <pc:docMk/>
            <pc:sldMk cId="1049345837" sldId="262"/>
            <ac:cxnSpMk id="19" creationId="{F2AE495E-2AAF-4BC1-87A5-331009D82896}"/>
          </ac:cxnSpMkLst>
        </pc:cxnChg>
      </pc:sldChg>
      <pc:sldChg chg="modSp add del">
        <pc:chgData name="Camille Finlinson" userId="d71e9fa3817db1d4" providerId="LiveId" clId="{FFF95E16-70D9-4720-BA09-56D80CFF56F1}" dt="2020-04-06T11:36:19.883" v="4728" actId="2696"/>
        <pc:sldMkLst>
          <pc:docMk/>
          <pc:sldMk cId="1814853148" sldId="263"/>
        </pc:sldMkLst>
        <pc:spChg chg="mod">
          <ac:chgData name="Camille Finlinson" userId="d71e9fa3817db1d4" providerId="LiveId" clId="{FFF95E16-70D9-4720-BA09-56D80CFF56F1}" dt="2020-04-05T12:29:00.835" v="3461" actId="20577"/>
          <ac:spMkLst>
            <pc:docMk/>
            <pc:sldMk cId="1814853148" sldId="263"/>
            <ac:spMk id="3" creationId="{9920B0BB-E426-4B29-9C26-4D3BA8F1EB9A}"/>
          </ac:spMkLst>
        </pc:spChg>
      </pc:sldChg>
      <pc:sldChg chg="addSp delSp modSp add mod setBg setClrOvrMap">
        <pc:chgData name="Camille Finlinson" userId="d71e9fa3817db1d4" providerId="LiveId" clId="{FFF95E16-70D9-4720-BA09-56D80CFF56F1}" dt="2020-04-20T13:35:23.197" v="5998" actId="26606"/>
        <pc:sldMkLst>
          <pc:docMk/>
          <pc:sldMk cId="3683958887" sldId="264"/>
        </pc:sldMkLst>
        <pc:spChg chg="del">
          <ac:chgData name="Camille Finlinson" userId="d71e9fa3817db1d4" providerId="LiveId" clId="{FFF95E16-70D9-4720-BA09-56D80CFF56F1}" dt="2020-04-05T13:12:42.609" v="3526"/>
          <ac:spMkLst>
            <pc:docMk/>
            <pc:sldMk cId="3683958887" sldId="264"/>
            <ac:spMk id="2" creationId="{CB47E571-306D-422F-9DE0-6CEE656EE1C9}"/>
          </ac:spMkLst>
        </pc:spChg>
        <pc:spChg chg="del">
          <ac:chgData name="Camille Finlinson" userId="d71e9fa3817db1d4" providerId="LiveId" clId="{FFF95E16-70D9-4720-BA09-56D80CFF56F1}" dt="2020-04-05T13:11:01.578" v="3463"/>
          <ac:spMkLst>
            <pc:docMk/>
            <pc:sldMk cId="3683958887" sldId="264"/>
            <ac:spMk id="3" creationId="{CD6F2030-C3BD-482E-8651-7111DA44F438}"/>
          </ac:spMkLst>
        </pc:spChg>
        <pc:spChg chg="add mod">
          <ac:chgData name="Camille Finlinson" userId="d71e9fa3817db1d4" providerId="LiveId" clId="{FFF95E16-70D9-4720-BA09-56D80CFF56F1}" dt="2020-04-20T13:35:23.197" v="5998" actId="26606"/>
          <ac:spMkLst>
            <pc:docMk/>
            <pc:sldMk cId="3683958887" sldId="264"/>
            <ac:spMk id="4" creationId="{B3FA6AA6-0669-47D2-A0EF-133E8FFCBBFA}"/>
          </ac:spMkLst>
        </pc:spChg>
        <pc:spChg chg="add mod">
          <ac:chgData name="Camille Finlinson" userId="d71e9fa3817db1d4" providerId="LiveId" clId="{FFF95E16-70D9-4720-BA09-56D80CFF56F1}" dt="2020-04-20T13:35:23.197" v="5998" actId="26606"/>
          <ac:spMkLst>
            <pc:docMk/>
            <pc:sldMk cId="3683958887" sldId="264"/>
            <ac:spMk id="5" creationId="{2BC925DA-E1A1-4569-8F96-2A9E40D7F74D}"/>
          </ac:spMkLst>
        </pc:spChg>
        <pc:spChg chg="add del mod">
          <ac:chgData name="Camille Finlinson" userId="d71e9fa3817db1d4" providerId="LiveId" clId="{FFF95E16-70D9-4720-BA09-56D80CFF56F1}" dt="2020-04-05T13:20:36.822" v="3632"/>
          <ac:spMkLst>
            <pc:docMk/>
            <pc:sldMk cId="3683958887" sldId="264"/>
            <ac:spMk id="6" creationId="{6D683826-6A31-46E0-808F-5AE4B4C67D1B}"/>
          </ac:spMkLst>
        </pc:spChg>
        <pc:spChg chg="add del mod">
          <ac:chgData name="Camille Finlinson" userId="d71e9fa3817db1d4" providerId="LiveId" clId="{FFF95E16-70D9-4720-BA09-56D80CFF56F1}" dt="2020-04-05T13:20:46.607" v="3635"/>
          <ac:spMkLst>
            <pc:docMk/>
            <pc:sldMk cId="3683958887" sldId="264"/>
            <ac:spMk id="7" creationId="{432EB813-60FA-40E0-8CF2-68190ED01D68}"/>
          </ac:spMkLst>
        </pc:spChg>
        <pc:spChg chg="add del">
          <ac:chgData name="Camille Finlinson" userId="d71e9fa3817db1d4" providerId="LiveId" clId="{FFF95E16-70D9-4720-BA09-56D80CFF56F1}" dt="2020-04-20T13:35:23.197" v="5998" actId="26606"/>
          <ac:spMkLst>
            <pc:docMk/>
            <pc:sldMk cId="3683958887" sldId="264"/>
            <ac:spMk id="77" creationId="{867D4867-5BA7-4462-B2F6-A23F4A622AA7}"/>
          </ac:spMkLst>
        </pc:spChg>
        <pc:spChg chg="add del">
          <ac:chgData name="Camille Finlinson" userId="d71e9fa3817db1d4" providerId="LiveId" clId="{FFF95E16-70D9-4720-BA09-56D80CFF56F1}" dt="2020-04-20T11:12:17.517" v="5996" actId="26606"/>
          <ac:spMkLst>
            <pc:docMk/>
            <pc:sldMk cId="3683958887" sldId="264"/>
            <ac:spMk id="141" creationId="{117AB3D3-3C9C-4DED-809A-78734805B895}"/>
          </ac:spMkLst>
        </pc:spChg>
        <pc:spChg chg="add del">
          <ac:chgData name="Camille Finlinson" userId="d71e9fa3817db1d4" providerId="LiveId" clId="{FFF95E16-70D9-4720-BA09-56D80CFF56F1}" dt="2020-04-20T11:12:17.517" v="5996" actId="26606"/>
          <ac:spMkLst>
            <pc:docMk/>
            <pc:sldMk cId="3683958887" sldId="264"/>
            <ac:spMk id="143" creationId="{3A9A4357-BD1D-4622-A4FE-766E6AB8DE84}"/>
          </ac:spMkLst>
        </pc:spChg>
        <pc:spChg chg="add del">
          <ac:chgData name="Camille Finlinson" userId="d71e9fa3817db1d4" providerId="LiveId" clId="{FFF95E16-70D9-4720-BA09-56D80CFF56F1}" dt="2020-04-20T11:12:17.517" v="5996" actId="26606"/>
          <ac:spMkLst>
            <pc:docMk/>
            <pc:sldMk cId="3683958887" sldId="264"/>
            <ac:spMk id="145" creationId="{E659831F-0D9A-4C63-9EBB-8435B85A440F}"/>
          </ac:spMkLst>
        </pc:spChg>
        <pc:spChg chg="add del">
          <ac:chgData name="Camille Finlinson" userId="d71e9fa3817db1d4" providerId="LiveId" clId="{FFF95E16-70D9-4720-BA09-56D80CFF56F1}" dt="2020-04-20T11:12:17.517" v="5996" actId="26606"/>
          <ac:spMkLst>
            <pc:docMk/>
            <pc:sldMk cId="3683958887" sldId="264"/>
            <ac:spMk id="147" creationId="{E6995CE5-F890-4ABA-82A2-26507CE8D2A3}"/>
          </ac:spMkLst>
        </pc:spChg>
        <pc:spChg chg="add del">
          <ac:chgData name="Camille Finlinson" userId="d71e9fa3817db1d4" providerId="LiveId" clId="{FFF95E16-70D9-4720-BA09-56D80CFF56F1}" dt="2020-04-20T13:35:23.197" v="5998" actId="26606"/>
          <ac:spMkLst>
            <pc:docMk/>
            <pc:sldMk cId="3683958887" sldId="264"/>
            <ac:spMk id="149" creationId="{C13237C8-E62C-4F0D-A318-BD6FB6C2D138}"/>
          </ac:spMkLst>
        </pc:spChg>
        <pc:spChg chg="add del">
          <ac:chgData name="Camille Finlinson" userId="d71e9fa3817db1d4" providerId="LiveId" clId="{FFF95E16-70D9-4720-BA09-56D80CFF56F1}" dt="2020-04-20T13:35:23.197" v="5998" actId="26606"/>
          <ac:spMkLst>
            <pc:docMk/>
            <pc:sldMk cId="3683958887" sldId="264"/>
            <ac:spMk id="151" creationId="{19C9EAEA-39D0-4B0E-A0EB-51E7B26740B1}"/>
          </ac:spMkLst>
        </pc:spChg>
        <pc:spChg chg="add del">
          <ac:chgData name="Camille Finlinson" userId="d71e9fa3817db1d4" providerId="LiveId" clId="{FFF95E16-70D9-4720-BA09-56D80CFF56F1}" dt="2020-04-20T13:35:23.197" v="5998" actId="26606"/>
          <ac:spMkLst>
            <pc:docMk/>
            <pc:sldMk cId="3683958887" sldId="264"/>
            <ac:spMk id="4106" creationId="{201CC55D-ED54-4C5C-95E6-10947BD1103B}"/>
          </ac:spMkLst>
        </pc:spChg>
        <pc:spChg chg="add del">
          <ac:chgData name="Camille Finlinson" userId="d71e9fa3817db1d4" providerId="LiveId" clId="{FFF95E16-70D9-4720-BA09-56D80CFF56F1}" dt="2020-04-20T13:35:23.197" v="5998" actId="26606"/>
          <ac:spMkLst>
            <pc:docMk/>
            <pc:sldMk cId="3683958887" sldId="264"/>
            <ac:spMk id="4109" creationId="{3873B707-463F-40B0-8227-E8CC6C67EB25}"/>
          </ac:spMkLst>
        </pc:spChg>
        <pc:grpChg chg="add del">
          <ac:chgData name="Camille Finlinson" userId="d71e9fa3817db1d4" providerId="LiveId" clId="{FFF95E16-70D9-4720-BA09-56D80CFF56F1}" dt="2020-04-20T13:35:23.197" v="5998" actId="26606"/>
          <ac:grpSpMkLst>
            <pc:docMk/>
            <pc:sldMk cId="3683958887" sldId="264"/>
            <ac:grpSpMk id="4107" creationId="{1DE889C7-FAD6-4397-98E2-05D503484459}"/>
          </ac:grpSpMkLst>
        </pc:grpChg>
        <pc:picChg chg="add del mod">
          <ac:chgData name="Camille Finlinson" userId="d71e9fa3817db1d4" providerId="LiveId" clId="{FFF95E16-70D9-4720-BA09-56D80CFF56F1}" dt="2020-04-05T13:20:27.160" v="3627" actId="478"/>
          <ac:picMkLst>
            <pc:docMk/>
            <pc:sldMk cId="3683958887" sldId="264"/>
            <ac:picMk id="4098" creationId="{6D13FFB2-8404-4CCC-8383-62F52369AF40}"/>
          </ac:picMkLst>
        </pc:picChg>
        <pc:picChg chg="add del mod">
          <ac:chgData name="Camille Finlinson" userId="d71e9fa3817db1d4" providerId="LiveId" clId="{FFF95E16-70D9-4720-BA09-56D80CFF56F1}" dt="2020-04-05T13:20:50.157" v="3637" actId="478"/>
          <ac:picMkLst>
            <pc:docMk/>
            <pc:sldMk cId="3683958887" sldId="264"/>
            <ac:picMk id="4100" creationId="{D2463C49-74B5-4972-A532-A2BAAC5B0219}"/>
          </ac:picMkLst>
        </pc:picChg>
        <pc:picChg chg="add del mod">
          <ac:chgData name="Camille Finlinson" userId="d71e9fa3817db1d4" providerId="LiveId" clId="{FFF95E16-70D9-4720-BA09-56D80CFF56F1}" dt="2020-04-05T13:20:40.017" v="3634" actId="478"/>
          <ac:picMkLst>
            <pc:docMk/>
            <pc:sldMk cId="3683958887" sldId="264"/>
            <ac:picMk id="4102" creationId="{B79B372C-F053-4013-913F-1255D834E155}"/>
          </ac:picMkLst>
        </pc:picChg>
        <pc:picChg chg="add mod">
          <ac:chgData name="Camille Finlinson" userId="d71e9fa3817db1d4" providerId="LiveId" clId="{FFF95E16-70D9-4720-BA09-56D80CFF56F1}" dt="2020-04-20T13:35:23.197" v="5998" actId="26606"/>
          <ac:picMkLst>
            <pc:docMk/>
            <pc:sldMk cId="3683958887" sldId="264"/>
            <ac:picMk id="4104" creationId="{57A46212-4931-43B2-ABF2-2375BD1BFC72}"/>
          </ac:picMkLst>
        </pc:picChg>
      </pc:sldChg>
      <pc:sldChg chg="addSp delSp modSp add mod ord setBg setClrOvrMap">
        <pc:chgData name="Camille Finlinson" userId="d71e9fa3817db1d4" providerId="LiveId" clId="{FFF95E16-70D9-4720-BA09-56D80CFF56F1}" dt="2020-04-06T11:17:30.888" v="4191" actId="122"/>
        <pc:sldMkLst>
          <pc:docMk/>
          <pc:sldMk cId="170405266" sldId="265"/>
        </pc:sldMkLst>
        <pc:spChg chg="del">
          <ac:chgData name="Camille Finlinson" userId="d71e9fa3817db1d4" providerId="LiveId" clId="{FFF95E16-70D9-4720-BA09-56D80CFF56F1}" dt="2020-04-06T10:52:46.855" v="3855"/>
          <ac:spMkLst>
            <pc:docMk/>
            <pc:sldMk cId="170405266" sldId="265"/>
            <ac:spMk id="2" creationId="{6565EED4-30E7-466F-9E4D-A7BDD0319828}"/>
          </ac:spMkLst>
        </pc:spChg>
        <pc:spChg chg="del">
          <ac:chgData name="Camille Finlinson" userId="d71e9fa3817db1d4" providerId="LiveId" clId="{FFF95E16-70D9-4720-BA09-56D80CFF56F1}" dt="2020-04-06T10:52:46.855" v="3855"/>
          <ac:spMkLst>
            <pc:docMk/>
            <pc:sldMk cId="170405266" sldId="265"/>
            <ac:spMk id="3" creationId="{D164DE0D-4B2B-4AD5-827A-A0FD0AEE7B62}"/>
          </ac:spMkLst>
        </pc:spChg>
        <pc:spChg chg="del">
          <ac:chgData name="Camille Finlinson" userId="d71e9fa3817db1d4" providerId="LiveId" clId="{FFF95E16-70D9-4720-BA09-56D80CFF56F1}" dt="2020-04-06T10:52:46.855" v="3855"/>
          <ac:spMkLst>
            <pc:docMk/>
            <pc:sldMk cId="170405266" sldId="265"/>
            <ac:spMk id="4" creationId="{5ECFE1CD-F1C0-41A3-91C1-2776D40B5ECE}"/>
          </ac:spMkLst>
        </pc:spChg>
        <pc:spChg chg="add mod">
          <ac:chgData name="Camille Finlinson" userId="d71e9fa3817db1d4" providerId="LiveId" clId="{FFF95E16-70D9-4720-BA09-56D80CFF56F1}" dt="2020-04-06T11:17:30.888" v="4191" actId="122"/>
          <ac:spMkLst>
            <pc:docMk/>
            <pc:sldMk cId="170405266" sldId="265"/>
            <ac:spMk id="5" creationId="{E12F9D42-387B-44C1-8060-0EE3EB3A6568}"/>
          </ac:spMkLst>
        </pc:spChg>
        <pc:spChg chg="add del mod">
          <ac:chgData name="Camille Finlinson" userId="d71e9fa3817db1d4" providerId="LiveId" clId="{FFF95E16-70D9-4720-BA09-56D80CFF56F1}" dt="2020-04-06T10:53:06.394" v="3857"/>
          <ac:spMkLst>
            <pc:docMk/>
            <pc:sldMk cId="170405266" sldId="265"/>
            <ac:spMk id="6" creationId="{7865C555-AE3D-47C1-9C5F-9CC7751A8D52}"/>
          </ac:spMkLst>
        </pc:spChg>
        <pc:spChg chg="add mod">
          <ac:chgData name="Camille Finlinson" userId="d71e9fa3817db1d4" providerId="LiveId" clId="{FFF95E16-70D9-4720-BA09-56D80CFF56F1}" dt="2020-04-06T11:17:13.733" v="4190" actId="20577"/>
          <ac:spMkLst>
            <pc:docMk/>
            <pc:sldMk cId="170405266" sldId="265"/>
            <ac:spMk id="7" creationId="{6FFDBD7E-5BBC-4660-9996-315E535DFAEC}"/>
          </ac:spMkLst>
        </pc:spChg>
        <pc:spChg chg="add del mod">
          <ac:chgData name="Camille Finlinson" userId="d71e9fa3817db1d4" providerId="LiveId" clId="{FFF95E16-70D9-4720-BA09-56D80CFF56F1}" dt="2020-04-06T10:53:15.854" v="3859"/>
          <ac:spMkLst>
            <pc:docMk/>
            <pc:sldMk cId="170405266" sldId="265"/>
            <ac:spMk id="8" creationId="{B3912215-AFC0-430D-8201-4D4CAE9D824B}"/>
          </ac:spMkLst>
        </pc:spChg>
        <pc:spChg chg="add del mod">
          <ac:chgData name="Camille Finlinson" userId="d71e9fa3817db1d4" providerId="LiveId" clId="{FFF95E16-70D9-4720-BA09-56D80CFF56F1}" dt="2020-04-06T10:53:24.300" v="3861" actId="478"/>
          <ac:spMkLst>
            <pc:docMk/>
            <pc:sldMk cId="170405266" sldId="265"/>
            <ac:spMk id="9" creationId="{8BAB58FB-E918-4CB8-BFED-CC7348AB540C}"/>
          </ac:spMkLst>
        </pc:spChg>
        <pc:spChg chg="add del">
          <ac:chgData name="Camille Finlinson" userId="d71e9fa3817db1d4" providerId="LiveId" clId="{FFF95E16-70D9-4720-BA09-56D80CFF56F1}" dt="2020-04-06T10:53:59.666" v="3869" actId="26606"/>
          <ac:spMkLst>
            <pc:docMk/>
            <pc:sldMk cId="170405266" sldId="265"/>
            <ac:spMk id="12" creationId="{1E214AA7-F028-4A0D-8698-61AEC754D1BC}"/>
          </ac:spMkLst>
        </pc:spChg>
        <pc:spChg chg="add del">
          <ac:chgData name="Camille Finlinson" userId="d71e9fa3817db1d4" providerId="LiveId" clId="{FFF95E16-70D9-4720-BA09-56D80CFF56F1}" dt="2020-04-06T11:13:43.069" v="3948" actId="26606"/>
          <ac:spMkLst>
            <pc:docMk/>
            <pc:sldMk cId="170405266" sldId="265"/>
            <ac:spMk id="19" creationId="{488333BA-AE6E-427A-9B16-A39C8073F4EB}"/>
          </ac:spMkLst>
        </pc:spChg>
        <pc:spChg chg="add del">
          <ac:chgData name="Camille Finlinson" userId="d71e9fa3817db1d4" providerId="LiveId" clId="{FFF95E16-70D9-4720-BA09-56D80CFF56F1}" dt="2020-04-06T11:13:43.069" v="3948" actId="26606"/>
          <ac:spMkLst>
            <pc:docMk/>
            <pc:sldMk cId="170405266" sldId="265"/>
            <ac:spMk id="21" creationId="{F98ED85F-DCEE-4B50-802E-71A6E3E12B04}"/>
          </ac:spMkLst>
        </pc:spChg>
        <pc:spChg chg="add">
          <ac:chgData name="Camille Finlinson" userId="d71e9fa3817db1d4" providerId="LiveId" clId="{FFF95E16-70D9-4720-BA09-56D80CFF56F1}" dt="2020-04-06T11:13:43.069" v="3948" actId="26606"/>
          <ac:spMkLst>
            <pc:docMk/>
            <pc:sldMk cId="170405266" sldId="265"/>
            <ac:spMk id="89" creationId="{E5C90410-A19D-4002-8B73-CD616E8E055F}"/>
          </ac:spMkLst>
        </pc:spChg>
        <pc:picChg chg="add del">
          <ac:chgData name="Camille Finlinson" userId="d71e9fa3817db1d4" providerId="LiveId" clId="{FFF95E16-70D9-4720-BA09-56D80CFF56F1}" dt="2020-04-06T10:53:11.565" v="3858" actId="478"/>
          <ac:picMkLst>
            <pc:docMk/>
            <pc:sldMk cId="170405266" sldId="265"/>
            <ac:picMk id="1026" creationId="{2CA87DA8-D9EC-4760-B6DF-79D078FFE226}"/>
          </ac:picMkLst>
        </pc:picChg>
        <pc:picChg chg="add del">
          <ac:chgData name="Camille Finlinson" userId="d71e9fa3817db1d4" providerId="LiveId" clId="{FFF95E16-70D9-4720-BA09-56D80CFF56F1}" dt="2020-04-06T10:53:20.541" v="3860" actId="478"/>
          <ac:picMkLst>
            <pc:docMk/>
            <pc:sldMk cId="170405266" sldId="265"/>
            <ac:picMk id="1028" creationId="{377BBBA7-3180-4B0D-811E-944A35A03D07}"/>
          </ac:picMkLst>
        </pc:picChg>
        <pc:picChg chg="add del mod">
          <ac:chgData name="Camille Finlinson" userId="d71e9fa3817db1d4" providerId="LiveId" clId="{FFF95E16-70D9-4720-BA09-56D80CFF56F1}" dt="2020-04-06T10:53:53.203" v="3868" actId="478"/>
          <ac:picMkLst>
            <pc:docMk/>
            <pc:sldMk cId="170405266" sldId="265"/>
            <ac:picMk id="1030" creationId="{623C9ECA-B56F-48DE-A725-E0D85CFBCE2D}"/>
          </ac:picMkLst>
        </pc:picChg>
        <pc:picChg chg="add del mod">
          <ac:chgData name="Camille Finlinson" userId="d71e9fa3817db1d4" providerId="LiveId" clId="{FFF95E16-70D9-4720-BA09-56D80CFF56F1}" dt="2020-04-06T11:05:09.499" v="3916" actId="478"/>
          <ac:picMkLst>
            <pc:docMk/>
            <pc:sldMk cId="170405266" sldId="265"/>
            <ac:picMk id="1032" creationId="{600249D7-7780-4671-8DA4-2EC127F2EBC0}"/>
          </ac:picMkLst>
        </pc:picChg>
        <pc:picChg chg="add mod ord">
          <ac:chgData name="Camille Finlinson" userId="d71e9fa3817db1d4" providerId="LiveId" clId="{FFF95E16-70D9-4720-BA09-56D80CFF56F1}" dt="2020-04-06T11:14:36.893" v="3970" actId="1076"/>
          <ac:picMkLst>
            <pc:docMk/>
            <pc:sldMk cId="170405266" sldId="265"/>
            <ac:picMk id="1034" creationId="{E61AE206-89B6-4CE6-9EF6-9780236DB864}"/>
          </ac:picMkLst>
        </pc:picChg>
        <pc:picChg chg="add del mod">
          <ac:chgData name="Camille Finlinson" userId="d71e9fa3817db1d4" providerId="LiveId" clId="{FFF95E16-70D9-4720-BA09-56D80CFF56F1}" dt="2020-04-06T11:11:08.333" v="3924" actId="478"/>
          <ac:picMkLst>
            <pc:docMk/>
            <pc:sldMk cId="170405266" sldId="265"/>
            <ac:picMk id="1036" creationId="{9CB23512-E301-44F8-94FF-4715F8A507F7}"/>
          </ac:picMkLst>
        </pc:picChg>
        <pc:picChg chg="add del mod">
          <ac:chgData name="Camille Finlinson" userId="d71e9fa3817db1d4" providerId="LiveId" clId="{FFF95E16-70D9-4720-BA09-56D80CFF56F1}" dt="2020-04-06T11:11:14.925" v="3927" actId="478"/>
          <ac:picMkLst>
            <pc:docMk/>
            <pc:sldMk cId="170405266" sldId="265"/>
            <ac:picMk id="1038" creationId="{E9691DF3-6CAD-433D-A95A-5B74B1FC67DE}"/>
          </ac:picMkLst>
        </pc:picChg>
        <pc:picChg chg="add mod">
          <ac:chgData name="Camille Finlinson" userId="d71e9fa3817db1d4" providerId="LiveId" clId="{FFF95E16-70D9-4720-BA09-56D80CFF56F1}" dt="2020-04-06T11:14:44.867" v="3972" actId="1076"/>
          <ac:picMkLst>
            <pc:docMk/>
            <pc:sldMk cId="170405266" sldId="265"/>
            <ac:picMk id="1040" creationId="{2F26BC56-9848-415D-B69F-6C5151348F44}"/>
          </ac:picMkLst>
        </pc:picChg>
        <pc:picChg chg="add mod">
          <ac:chgData name="Camille Finlinson" userId="d71e9fa3817db1d4" providerId="LiveId" clId="{FFF95E16-70D9-4720-BA09-56D80CFF56F1}" dt="2020-04-06T11:14:31.941" v="3968" actId="1076"/>
          <ac:picMkLst>
            <pc:docMk/>
            <pc:sldMk cId="170405266" sldId="265"/>
            <ac:picMk id="1042" creationId="{18A4B4F2-8266-4852-B3C0-F80AF3805EED}"/>
          </ac:picMkLst>
        </pc:picChg>
        <pc:picChg chg="add mod">
          <ac:chgData name="Camille Finlinson" userId="d71e9fa3817db1d4" providerId="LiveId" clId="{FFF95E16-70D9-4720-BA09-56D80CFF56F1}" dt="2020-04-06T11:14:25.562" v="3966" actId="1076"/>
          <ac:picMkLst>
            <pc:docMk/>
            <pc:sldMk cId="170405266" sldId="265"/>
            <ac:picMk id="1044" creationId="{4C61CB88-4B24-4CDA-8F59-CDB1496E4BFE}"/>
          </ac:picMkLst>
        </pc:picChg>
        <pc:cxnChg chg="add del">
          <ac:chgData name="Camille Finlinson" userId="d71e9fa3817db1d4" providerId="LiveId" clId="{FFF95E16-70D9-4720-BA09-56D80CFF56F1}" dt="2020-04-06T10:53:59.666" v="3869" actId="26606"/>
          <ac:cxnSpMkLst>
            <pc:docMk/>
            <pc:sldMk cId="170405266" sldId="265"/>
            <ac:cxnSpMk id="14" creationId="{D6206FDC-2777-4D7F-AF9C-73413DA664C9}"/>
          </ac:cxnSpMkLst>
        </pc:cxnChg>
      </pc:sldChg>
      <pc:sldChg chg="addSp delSp modSp add mod setBg setClrOvrMap">
        <pc:chgData name="Camille Finlinson" userId="d71e9fa3817db1d4" providerId="LiveId" clId="{FFF95E16-70D9-4720-BA09-56D80CFF56F1}" dt="2020-04-20T11:11:48.507" v="5994" actId="26606"/>
        <pc:sldMkLst>
          <pc:docMk/>
          <pc:sldMk cId="3158391039" sldId="266"/>
        </pc:sldMkLst>
        <pc:spChg chg="mod">
          <ac:chgData name="Camille Finlinson" userId="d71e9fa3817db1d4" providerId="LiveId" clId="{FFF95E16-70D9-4720-BA09-56D80CFF56F1}" dt="2020-04-20T11:11:48.507" v="5994" actId="26606"/>
          <ac:spMkLst>
            <pc:docMk/>
            <pc:sldMk cId="3158391039" sldId="266"/>
            <ac:spMk id="2" creationId="{40A9BF2D-E63B-4C29-A082-0D129ABD2F77}"/>
          </ac:spMkLst>
        </pc:spChg>
        <pc:spChg chg="del">
          <ac:chgData name="Camille Finlinson" userId="d71e9fa3817db1d4" providerId="LiveId" clId="{FFF95E16-70D9-4720-BA09-56D80CFF56F1}" dt="2020-04-06T16:12:25.692" v="4949"/>
          <ac:spMkLst>
            <pc:docMk/>
            <pc:sldMk cId="3158391039" sldId="266"/>
            <ac:spMk id="3" creationId="{03F10DD9-C70C-4FAE-96C6-214495D33D77}"/>
          </ac:spMkLst>
        </pc:spChg>
        <pc:spChg chg="add mod">
          <ac:chgData name="Camille Finlinson" userId="d71e9fa3817db1d4" providerId="LiveId" clId="{FFF95E16-70D9-4720-BA09-56D80CFF56F1}" dt="2020-04-20T11:11:48.507" v="5994" actId="26606"/>
          <ac:spMkLst>
            <pc:docMk/>
            <pc:sldMk cId="3158391039" sldId="266"/>
            <ac:spMk id="9" creationId="{DF0AB4F4-D21D-4E1C-9252-747C8E27B602}"/>
          </ac:spMkLst>
        </pc:spChg>
        <pc:spChg chg="add del">
          <ac:chgData name="Camille Finlinson" userId="d71e9fa3817db1d4" providerId="LiveId" clId="{FFF95E16-70D9-4720-BA09-56D80CFF56F1}" dt="2020-04-06T16:15:35.030" v="5015" actId="26606"/>
          <ac:spMkLst>
            <pc:docMk/>
            <pc:sldMk cId="3158391039" sldId="266"/>
            <ac:spMk id="12" creationId="{9CDF6DAD-6680-48EA-B64B-A5F5A4E46367}"/>
          </ac:spMkLst>
        </pc:spChg>
        <pc:spChg chg="add del">
          <ac:chgData name="Camille Finlinson" userId="d71e9fa3817db1d4" providerId="LiveId" clId="{FFF95E16-70D9-4720-BA09-56D80CFF56F1}" dt="2020-04-06T16:16:34.276" v="5019" actId="26606"/>
          <ac:spMkLst>
            <pc:docMk/>
            <pc:sldMk cId="3158391039" sldId="266"/>
            <ac:spMk id="71" creationId="{867D4867-5BA7-4462-B2F6-A23F4A622AA7}"/>
          </ac:spMkLst>
        </pc:spChg>
        <pc:spChg chg="add del">
          <ac:chgData name="Camille Finlinson" userId="d71e9fa3817db1d4" providerId="LiveId" clId="{FFF95E16-70D9-4720-BA09-56D80CFF56F1}" dt="2020-04-20T11:11:48.507" v="5994" actId="26606"/>
          <ac:spMkLst>
            <pc:docMk/>
            <pc:sldMk cId="3158391039" sldId="266"/>
            <ac:spMk id="137" creationId="{99899462-FC16-43B0-966B-FCA263450716}"/>
          </ac:spMkLst>
        </pc:spChg>
        <pc:spChg chg="add del">
          <ac:chgData name="Camille Finlinson" userId="d71e9fa3817db1d4" providerId="LiveId" clId="{FFF95E16-70D9-4720-BA09-56D80CFF56F1}" dt="2020-04-20T11:11:48.507" v="5994" actId="26606"/>
          <ac:spMkLst>
            <pc:docMk/>
            <pc:sldMk cId="3158391039" sldId="266"/>
            <ac:spMk id="192" creationId="{F5A5F1D7-F0D0-4687-9BD3-CA6A0714C634}"/>
          </ac:spMkLst>
        </pc:spChg>
        <pc:spChg chg="add del">
          <ac:chgData name="Camille Finlinson" userId="d71e9fa3817db1d4" providerId="LiveId" clId="{FFF95E16-70D9-4720-BA09-56D80CFF56F1}" dt="2020-04-20T11:11:48.507" v="5994" actId="26606"/>
          <ac:spMkLst>
            <pc:docMk/>
            <pc:sldMk cId="3158391039" sldId="266"/>
            <ac:spMk id="197" creationId="{D5B0017B-2ECA-49AF-B397-DC140825DF8D}"/>
          </ac:spMkLst>
        </pc:spChg>
        <pc:grpChg chg="add del">
          <ac:chgData name="Camille Finlinson" userId="d71e9fa3817db1d4" providerId="LiveId" clId="{FFF95E16-70D9-4720-BA09-56D80CFF56F1}" dt="2020-04-20T11:11:48.507" v="5994" actId="26606"/>
          <ac:grpSpMkLst>
            <pc:docMk/>
            <pc:sldMk cId="3158391039" sldId="266"/>
            <ac:grpSpMk id="193" creationId="{AE1C45F0-260A-458C-96ED-C1F6D2151219}"/>
          </ac:grpSpMkLst>
        </pc:grpChg>
        <pc:picChg chg="add del mod">
          <ac:chgData name="Camille Finlinson" userId="d71e9fa3817db1d4" providerId="LiveId" clId="{FFF95E16-70D9-4720-BA09-56D80CFF56F1}" dt="2020-04-06T16:15:06.505" v="5012" actId="478"/>
          <ac:picMkLst>
            <pc:docMk/>
            <pc:sldMk cId="3158391039" sldId="266"/>
            <ac:picMk id="4" creationId="{AFA4344E-2A1C-484F-8C0A-597EFC7DBC1D}"/>
          </ac:picMkLst>
        </pc:picChg>
        <pc:picChg chg="add del mod">
          <ac:chgData name="Camille Finlinson" userId="d71e9fa3817db1d4" providerId="LiveId" clId="{FFF95E16-70D9-4720-BA09-56D80CFF56F1}" dt="2020-04-06T16:15:01.915" v="5010" actId="478"/>
          <ac:picMkLst>
            <pc:docMk/>
            <pc:sldMk cId="3158391039" sldId="266"/>
            <ac:picMk id="5" creationId="{3296888F-0F91-474F-89B9-ACE0C79B84DD}"/>
          </ac:picMkLst>
        </pc:picChg>
        <pc:picChg chg="add mod ord">
          <ac:chgData name="Camille Finlinson" userId="d71e9fa3817db1d4" providerId="LiveId" clId="{FFF95E16-70D9-4720-BA09-56D80CFF56F1}" dt="2020-04-20T11:11:48.507" v="5994" actId="26606"/>
          <ac:picMkLst>
            <pc:docMk/>
            <pc:sldMk cId="3158391039" sldId="266"/>
            <ac:picMk id="1026" creationId="{15DB12FF-73AF-4073-B11E-61DF8946A8F3}"/>
          </ac:picMkLst>
        </pc:picChg>
        <pc:picChg chg="add mod ord">
          <ac:chgData name="Camille Finlinson" userId="d71e9fa3817db1d4" providerId="LiveId" clId="{FFF95E16-70D9-4720-BA09-56D80CFF56F1}" dt="2020-04-20T11:11:48.507" v="5994" actId="26606"/>
          <ac:picMkLst>
            <pc:docMk/>
            <pc:sldMk cId="3158391039" sldId="266"/>
            <ac:picMk id="1028" creationId="{267506B1-8EB1-4DE4-A878-E3EC8D712C21}"/>
          </ac:picMkLst>
        </pc:picChg>
        <pc:cxnChg chg="add del">
          <ac:chgData name="Camille Finlinson" userId="d71e9fa3817db1d4" providerId="LiveId" clId="{FFF95E16-70D9-4720-BA09-56D80CFF56F1}" dt="2020-04-20T11:11:48.507" v="5994" actId="26606"/>
          <ac:cxnSpMkLst>
            <pc:docMk/>
            <pc:sldMk cId="3158391039" sldId="266"/>
            <ac:cxnSpMk id="139" creationId="{AAFEA932-2DF1-410C-A00A-7A1E7DBF7511}"/>
          </ac:cxnSpMkLst>
        </pc:cxnChg>
        <pc:cxnChg chg="add del">
          <ac:chgData name="Camille Finlinson" userId="d71e9fa3817db1d4" providerId="LiveId" clId="{FFF95E16-70D9-4720-BA09-56D80CFF56F1}" dt="2020-04-20T11:11:48.507" v="5994" actId="26606"/>
          <ac:cxnSpMkLst>
            <pc:docMk/>
            <pc:sldMk cId="3158391039" sldId="266"/>
            <ac:cxnSpMk id="198" creationId="{6CF1BAF6-AD41-4082-B212-8A1F9A2E8779}"/>
          </ac:cxnSpMkLst>
        </pc:cxnChg>
      </pc:sldChg>
    </pc:docChg>
  </pc:docChgLst>
  <pc:docChgLst>
    <pc:chgData name="Camille Finlinson" userId="d71e9fa3817db1d4" providerId="LiveId" clId="{83465863-CB65-4E39-AA01-7D71646C821A}"/>
    <pc:docChg chg="custSel modSld">
      <pc:chgData name="Camille Finlinson" userId="d71e9fa3817db1d4" providerId="LiveId" clId="{83465863-CB65-4E39-AA01-7D71646C821A}" dt="2021-06-18T12:01:27.104" v="91" actId="20577"/>
      <pc:docMkLst>
        <pc:docMk/>
      </pc:docMkLst>
      <pc:sldChg chg="modSp mod">
        <pc:chgData name="Camille Finlinson" userId="d71e9fa3817db1d4" providerId="LiveId" clId="{83465863-CB65-4E39-AA01-7D71646C821A}" dt="2021-06-18T12:01:27.104" v="91" actId="20577"/>
        <pc:sldMkLst>
          <pc:docMk/>
          <pc:sldMk cId="1049345837" sldId="262"/>
        </pc:sldMkLst>
        <pc:spChg chg="mod">
          <ac:chgData name="Camille Finlinson" userId="d71e9fa3817db1d4" providerId="LiveId" clId="{83465863-CB65-4E39-AA01-7D71646C821A}" dt="2021-06-18T12:01:27.104" v="91" actId="20577"/>
          <ac:spMkLst>
            <pc:docMk/>
            <pc:sldMk cId="1049345837" sldId="262"/>
            <ac:spMk id="3" creationId="{37A2A8B2-3D33-4F55-891E-37C1F4720C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B9A3-B2F4-4AC0-B8CA-9FA57636B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DC853-C458-4C97-92BF-445A6F50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C6A4-D724-47C3-808A-3A786689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2868-C3F8-4C90-BBC9-D0B0E63F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3641-7D5C-44AB-A68D-5AE0114D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9D09-98FB-4BAA-8A2E-3ED9697E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55926-EB56-48B2-8F02-6ED85394A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C7E8F-4B79-4F00-9637-87D26375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71BD-1821-4BDE-B7EF-123F95C9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81B9-9749-463A-A78A-50234B50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7C032-CDE3-48E2-B705-1A27AF4F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57070-6F9C-499D-B305-DFF2678BA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4BD4-FEC6-41F8-B92B-892844AB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3D48-5C3E-4A91-955E-6474590D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4B22-75DC-40B0-BC54-D39B4D96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B424-1FAF-41F2-8D0C-405AE83B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8BB-D013-4CFB-9E92-7417DD64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EAF1-241C-455E-A65B-B7D4D79C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AA01-28F9-4496-9425-AA0D809D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18BC1-EE9F-4DFA-A064-4A2272A5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2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3C56-AC80-4141-9569-44929CB8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ABBB-B666-4EAA-BD45-D7B3CB84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D3C0-DF53-44B9-A1A7-8ADD13AB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DF90-1D66-4EC0-8FF7-58F4640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989E-B6DB-4D98-BCDE-79EF7C16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699-CB36-4076-857B-B2A85AC5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7320-757D-46A3-97EF-094820662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15539-B6C0-4764-99AF-0937A639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C46F1-934A-4807-A276-EFEFACF7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581A-7952-4E78-93B5-961B1641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15FB-085E-4269-B80F-A1287EF2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7C88-486A-4F46-B4CC-D7EBB8AD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50917-3B3E-4189-B668-568903AD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9DCDA-4B68-4AA2-968A-32F74326D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07B59-65CC-4220-B500-38D40FDB4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BADB3-B41B-431E-8937-EF9796153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01D5C-F717-4D24-960F-040AA628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F1E80-A931-47A1-A0E4-BE7C5F73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BC427-FF42-4C4F-A520-700D47AA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A74A-BD85-4002-AB73-3EE5C7F4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FA881-5069-48B8-AAD9-54653178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BF5A3-FFCE-4C84-96A1-074F4980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E4A9D-116E-48B6-9406-191A0D4A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9BADC-0A3B-4F3F-A5B3-0C7645C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2757E-E6AB-467B-AE07-D453C72A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6F611-FBC2-44E3-841A-E558EAB3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625-B763-4CE7-BCF3-85115F8B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A6B8-5FC4-4459-9E39-55E04F0E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F8EED-35C7-465D-9320-31A4F6A75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2FCAB-8191-4832-878F-CBB7C54A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EFD3C-CCEB-41D3-9D6C-F5D19CAE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5DAC-657A-4AAB-990E-F6E6EE2D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A746-29D1-48F8-9AB9-B21053CA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C55FD-7F95-4E85-89F4-4E31DA9C5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35765-B6E2-4654-9F35-ABA6BD8B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0E95-ACF6-4925-9F4E-2F29DE9E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63E41-3F31-402D-AA14-1E8D44DA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4520-7818-444F-90E8-84782600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EEADE-F2A5-48DA-9977-5B1145E8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652BC-23A2-4E8A-A1D9-76FD62C2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1EB1-5A47-4038-A305-07C95012C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0DEE-0CDD-43F4-AAA4-1ED2D391049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D9FD-AF6F-42DF-B117-FCFF9D0BB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626F-DF7A-4675-8B7F-91C7E63E5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A777-31B2-4FD7-9C04-BDEAFED6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7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C657E-48B6-4E8B-9DE3-53A90B56E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Classifiers in Increasing Dimensions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3D969-B771-433B-AB5E-F5C778100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/>
              <a:t>Camille Porter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84947-917E-4F41-8957-8DC7DF1B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Data Generation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5215-224E-4066-91F0-4278CD53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For this project, I generated 8 different datasets using the make classification function in scipy</a:t>
            </a:r>
          </a:p>
          <a:p>
            <a:r>
              <a:rPr lang="en-US" sz="2400"/>
              <a:t>I used 1 cluster per class, only informative features, non-repeated features, 3 different classes, and 200 samples</a:t>
            </a:r>
          </a:p>
          <a:p>
            <a:r>
              <a:rPr lang="en-US" sz="2400"/>
              <a:t>The clusters are drawn independently from N(0,1) and placed on the vertices of a hypercube. </a:t>
            </a:r>
          </a:p>
          <a:p>
            <a:r>
              <a:rPr lang="en-US" sz="2400"/>
              <a:t>The number of features increases from 3 to 1600. </a:t>
            </a:r>
          </a:p>
          <a:p>
            <a:r>
              <a:rPr lang="en-US" sz="2400"/>
              <a:t>Training data is 75% of the dataset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2023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EEB8804-E5C8-47A2-B920-FAC3A9048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79" y="455081"/>
            <a:ext cx="8092298" cy="59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72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A6654-E2DE-4ABA-BAAF-44DC11F6F1FC}"/>
              </a:ext>
            </a:extLst>
          </p:cNvPr>
          <p:cNvSpPr txBox="1"/>
          <p:nvPr/>
        </p:nvSpPr>
        <p:spPr>
          <a:xfrm>
            <a:off x="8637994" y="1301208"/>
            <a:ext cx="3045883" cy="442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The axes for these plots are the first two features in the dataset. Colors are assigned by class.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It seems possible to visually separate the classes when the number of features is small, but as the number of features increases, it is difficult visually separate the classes.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As features are added, the dimensionality of the feature space grows and becomes more sparse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2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014A903-D15E-415A-B866-42A99A0B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F820BEF-F1F7-4D46-A00C-CF1EC3FFA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accuracy is good when the number of features is small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When the number of features is greater than the number of samples (150), the accuracy is very low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models look very overfit. The training data has an almost perfect score, while the score of the testing data drops dramatically. 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Perhaps restricting complexity will decrease the amount of over training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43FBD9-7FDD-43B4-A620-D890BADC8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97642"/>
            <a:ext cx="6250769" cy="450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3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9BF2D-E63B-4C29-A082-0D129ABD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Decision Tree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0AB4F4-D21D-4E1C-9252-747C8E27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Changing parameters that limit tree complexity (depth, mean impurity decrease) does not improve the accuracy. </a:t>
            </a:r>
          </a:p>
          <a:p>
            <a:r>
              <a:rPr lang="en-US" sz="2200">
                <a:solidFill>
                  <a:srgbClr val="FFFFFF"/>
                </a:solidFill>
              </a:rPr>
              <a:t>Decision Tree does not generalize well and is prone to over-fitting, so it is not a good method for many dimensions. 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7506B1-8EB1-4DE4-A878-E3EC8D712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250" y="347472"/>
            <a:ext cx="412631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DB12FF-73AF-4073-B11E-61DF8946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249" y="3566160"/>
            <a:ext cx="412631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39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7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7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086" name="Rectangle 7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7934B-4F0D-4C77-9CE0-B760C4E8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SVC</a:t>
            </a:r>
          </a:p>
        </p:txBody>
      </p:sp>
      <p:sp>
        <p:nvSpPr>
          <p:cNvPr id="3087" name="Rectangle 7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1A0C9A-C826-4C5E-98A9-D971C3A3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SVC is supposed to be resistant to overtraining, but it needs hyperparameter tuning.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accuracy decreases as the number of features increases.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1200 and 1600 feature models are becoming baseline predictors, i.e. only predicting 1 class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This is the precision score for the 1600 feature model. The two worst performing models (1200 and 1600) are assigning all the samples to one class.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Perhaps we can improve this by tuning the parameters.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074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23AF88F-B460-4960-84ED-398A9DD9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1438" y="517897"/>
            <a:ext cx="3583930" cy="25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D4469F-9629-48A3-8A41-091EB769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43" y="4045270"/>
            <a:ext cx="4389120" cy="15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FA6AA6-0669-47D2-A0EF-133E8FFC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SVC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925DA-E1A1-4569-8F96-2A9E40D7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Each model has different optimal </a:t>
            </a:r>
            <a:r>
              <a:rPr lang="en-US" sz="2000" dirty="0" err="1"/>
              <a:t>hyperparamters</a:t>
            </a:r>
            <a:r>
              <a:rPr lang="en-US" sz="2000" dirty="0"/>
              <a:t>. </a:t>
            </a:r>
          </a:p>
          <a:p>
            <a:r>
              <a:rPr lang="en-US" sz="2000" dirty="0"/>
              <a:t>Even with optimizing hyperparameters, the two largest models only predict 1 class. </a:t>
            </a:r>
          </a:p>
          <a:p>
            <a:r>
              <a:rPr lang="en-US" sz="2000" dirty="0"/>
              <a:t>This is supposed to optimize the 1600 feature model ('C': 0.1, 'gamma': 0.0001, 'kernel': '</a:t>
            </a:r>
            <a:r>
              <a:rPr lang="en-US" sz="2000" dirty="0" err="1"/>
              <a:t>rbf</a:t>
            </a:r>
            <a:r>
              <a:rPr lang="en-US" sz="2000" dirty="0"/>
              <a:t>’), but the accuracy for the model does not increase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7A46212-4931-43B2-ABF2-2375BD1BFC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97642"/>
            <a:ext cx="6250769" cy="450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58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5C90410-A19D-4002-8B73-CD616E8E0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00" y="376881"/>
            <a:ext cx="5036071" cy="5800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2F9D42-387B-44C1-8060-0EE3EB3A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06" y="704088"/>
            <a:ext cx="4341886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% Training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DBD7E-5BBC-4660-9996-315E535D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406" y="2066544"/>
            <a:ext cx="4341886" cy="3785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 accuracy is improved by including a larger number of samples in the dataset. </a:t>
            </a:r>
          </a:p>
          <a:p>
            <a:r>
              <a:rPr lang="en-US" sz="2200" dirty="0">
                <a:solidFill>
                  <a:schemeClr val="bg1"/>
                </a:solidFill>
              </a:rPr>
              <a:t>Even a small increase improves the accuracy. </a:t>
            </a:r>
          </a:p>
          <a:p>
            <a:r>
              <a:rPr lang="en-US" sz="2200" dirty="0">
                <a:solidFill>
                  <a:schemeClr val="bg1"/>
                </a:solidFill>
              </a:rPr>
              <a:t>50% - 100 samples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60% - 120 samples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70% - 140 samples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80% - 160 samples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040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2F26BC56-9848-415D-B69F-6C515134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9203" y="719722"/>
            <a:ext cx="3206575" cy="230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18A4B4F2-8266-4852-B3C0-F80AF380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0698" y="3844514"/>
            <a:ext cx="3249990" cy="23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61AE206-89B6-4CE6-9EF6-9780236D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9213" y="704088"/>
            <a:ext cx="3249990" cy="23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4C61CB88-4B24-4CDA-8F59-CDB1496E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9203" y="3844514"/>
            <a:ext cx="3238579" cy="23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D3BB6-1382-4B26-A312-0176C195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A8B2-3D33-4F55-891E-37C1F472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Classifier accuracy decreases as the number of features increases. The models become over trained very quickly. It is not easy to fix. </a:t>
            </a:r>
          </a:p>
          <a:p>
            <a:r>
              <a:rPr lang="en-US" sz="2000" dirty="0"/>
              <a:t>The dataset becomes sparse as the number of features increases, and more training samples are needed</a:t>
            </a:r>
          </a:p>
          <a:p>
            <a:r>
              <a:rPr lang="en-US" sz="2000" dirty="0"/>
              <a:t>Including as many samples as possible should help. Using cross validation instead </a:t>
            </a:r>
            <a:r>
              <a:rPr lang="en-US" sz="2000"/>
              <a:t>of accuracy </a:t>
            </a:r>
            <a:r>
              <a:rPr lang="en-US" sz="2000" dirty="0"/>
              <a:t>should also help increase the amount of training data. </a:t>
            </a:r>
          </a:p>
          <a:p>
            <a:r>
              <a:rPr lang="en-US" sz="2000" dirty="0"/>
              <a:t>Genome studies often have millions of features and thousands of samples. They will have problems with this. 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34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Classifiers in Increasing Dimensions</vt:lpstr>
      <vt:lpstr>Data Generation</vt:lpstr>
      <vt:lpstr>PowerPoint Presentation</vt:lpstr>
      <vt:lpstr>Decision Tree</vt:lpstr>
      <vt:lpstr>Decision Tree</vt:lpstr>
      <vt:lpstr>SVC</vt:lpstr>
      <vt:lpstr>SVC</vt:lpstr>
      <vt:lpstr>% Training Data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Classifiers in Increasing Dimensions</dc:title>
  <dc:creator>Camille Finlinson</dc:creator>
  <cp:lastModifiedBy>Camille Finlinson</cp:lastModifiedBy>
  <cp:revision>1</cp:revision>
  <dcterms:created xsi:type="dcterms:W3CDTF">2020-04-20T11:10:28Z</dcterms:created>
  <dcterms:modified xsi:type="dcterms:W3CDTF">2021-06-18T12:01:31Z</dcterms:modified>
</cp:coreProperties>
</file>