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642" r:id="rId5"/>
    <p:sldId id="636" r:id="rId6"/>
    <p:sldId id="643" r:id="rId7"/>
    <p:sldId id="635" r:id="rId8"/>
    <p:sldId id="256" r:id="rId9"/>
    <p:sldId id="637" r:id="rId10"/>
    <p:sldId id="648" r:id="rId11"/>
    <p:sldId id="644" r:id="rId12"/>
    <p:sldId id="645" r:id="rId13"/>
    <p:sldId id="646" r:id="rId14"/>
    <p:sldId id="6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284D8-DA16-483E-8488-39416BF376E4}" v="187" dt="2022-03-12T18:55:16.412"/>
    <p1510:client id="{808FF29A-080E-1AD3-3C12-AD22B3120CD5}" v="247" dt="2022-03-12T21:01:12.285"/>
    <p1510:client id="{D6A06535-8C15-4D07-BE65-A0E92700C416}" v="2264" dt="2022-03-13T10:40:19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2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525FE-B059-4955-8811-E5ABD09D55A4}"/>
              </a:ext>
            </a:extLst>
          </p:cNvPr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1">
            <a:extLst>
              <a:ext uri="{FF2B5EF4-FFF2-40B4-BE49-F238E27FC236}">
                <a16:creationId xmlns:a16="http://schemas.microsoft.com/office/drawing/2014/main" id="{41234DE8-A9B5-42FF-A3D9-AEF90D34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166460"/>
            <a:ext cx="2743616" cy="694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F26C0-5363-42E5-88D0-3DC4EE89DD86}"/>
              </a:ext>
            </a:extLst>
          </p:cNvPr>
          <p:cNvSpPr txBox="1"/>
          <p:nvPr/>
        </p:nvSpPr>
        <p:spPr>
          <a:xfrm>
            <a:off x="4623216" y="302888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32D74B"/>
                </a:solidFill>
                <a:cs typeface="Calibri"/>
              </a:rPr>
              <a:t>GOES SUSTAINABLE</a:t>
            </a:r>
          </a:p>
        </p:txBody>
      </p:sp>
    </p:spTree>
    <p:extLst>
      <p:ext uri="{BB962C8B-B14F-4D97-AF65-F5344CB8AC3E}">
        <p14:creationId xmlns:p14="http://schemas.microsoft.com/office/powerpoint/2010/main" val="155331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A picture containing monitor, sign, sitting, bus&#10;&#10;Description automatically generated">
            <a:extLst>
              <a:ext uri="{FF2B5EF4-FFF2-40B4-BE49-F238E27FC236}">
                <a16:creationId xmlns:a16="http://schemas.microsoft.com/office/drawing/2014/main" id="{311E260C-5003-4C17-8C92-03C3E114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47" y="204236"/>
            <a:ext cx="4495905" cy="7075741"/>
          </a:xfrm>
          <a:prstGeom prst="rect">
            <a:avLst/>
          </a:prstGeom>
        </p:spPr>
      </p:pic>
      <p:pic>
        <p:nvPicPr>
          <p:cNvPr id="3" name="Bildplatzhalter 10">
            <a:extLst>
              <a:ext uri="{FF2B5EF4-FFF2-40B4-BE49-F238E27FC236}">
                <a16:creationId xmlns:a16="http://schemas.microsoft.com/office/drawing/2014/main" id="{B13826A0-92F8-489D-81BB-602BFBCA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4738913" y="456422"/>
            <a:ext cx="2676073" cy="5797292"/>
          </a:xfrm>
          <a:custGeom>
            <a:avLst/>
            <a:gdLst>
              <a:gd name="connsiteX0" fmla="*/ 219387 w 2231231"/>
              <a:gd name="connsiteY0" fmla="*/ 40 h 4833612"/>
              <a:gd name="connsiteX1" fmla="*/ 223489 w 2231231"/>
              <a:gd name="connsiteY1" fmla="*/ 207 h 4833612"/>
              <a:gd name="connsiteX2" fmla="*/ 520254 w 2231231"/>
              <a:gd name="connsiteY2" fmla="*/ 207 h 4833612"/>
              <a:gd name="connsiteX3" fmla="*/ 545900 w 2231231"/>
              <a:gd name="connsiteY3" fmla="*/ 11198 h 4833612"/>
              <a:gd name="connsiteX4" fmla="*/ 553228 w 2231231"/>
              <a:gd name="connsiteY4" fmla="*/ 29517 h 4833612"/>
              <a:gd name="connsiteX5" fmla="*/ 553228 w 2231231"/>
              <a:gd name="connsiteY5" fmla="*/ 58827 h 4833612"/>
              <a:gd name="connsiteX6" fmla="*/ 589866 w 2231231"/>
              <a:gd name="connsiteY6" fmla="*/ 128439 h 4833612"/>
              <a:gd name="connsiteX7" fmla="*/ 659477 w 2231231"/>
              <a:gd name="connsiteY7" fmla="*/ 161412 h 4833612"/>
              <a:gd name="connsiteX8" fmla="*/ 1571754 w 2231231"/>
              <a:gd name="connsiteY8" fmla="*/ 161412 h 4833612"/>
              <a:gd name="connsiteX9" fmla="*/ 1637702 w 2231231"/>
              <a:gd name="connsiteY9" fmla="*/ 121111 h 4833612"/>
              <a:gd name="connsiteX10" fmla="*/ 1667012 w 2231231"/>
              <a:gd name="connsiteY10" fmla="*/ 25853 h 4833612"/>
              <a:gd name="connsiteX11" fmla="*/ 1678003 w 2231231"/>
              <a:gd name="connsiteY11" fmla="*/ 7534 h 4833612"/>
              <a:gd name="connsiteX12" fmla="*/ 1699986 w 2231231"/>
              <a:gd name="connsiteY12" fmla="*/ 207 h 4833612"/>
              <a:gd name="connsiteX13" fmla="*/ 1985759 w 2231231"/>
              <a:gd name="connsiteY13" fmla="*/ 207 h 4833612"/>
              <a:gd name="connsiteX14" fmla="*/ 2168947 w 2231231"/>
              <a:gd name="connsiteY14" fmla="*/ 69818 h 4833612"/>
              <a:gd name="connsiteX15" fmla="*/ 2231231 w 2231231"/>
              <a:gd name="connsiteY15" fmla="*/ 227360 h 4833612"/>
              <a:gd name="connsiteX16" fmla="*/ 2231231 w 2231231"/>
              <a:gd name="connsiteY16" fmla="*/ 4612883 h 4833612"/>
              <a:gd name="connsiteX17" fmla="*/ 2183602 w 2231231"/>
              <a:gd name="connsiteY17" fmla="*/ 4759434 h 4833612"/>
              <a:gd name="connsiteX18" fmla="*/ 2044379 w 2231231"/>
              <a:gd name="connsiteY18" fmla="*/ 4832709 h 4833612"/>
              <a:gd name="connsiteX19" fmla="*/ 1674339 w 2231231"/>
              <a:gd name="connsiteY19" fmla="*/ 4832709 h 4833612"/>
              <a:gd name="connsiteX20" fmla="*/ 227153 w 2231231"/>
              <a:gd name="connsiteY20" fmla="*/ 4832709 h 4833612"/>
              <a:gd name="connsiteX21" fmla="*/ 51293 w 2231231"/>
              <a:gd name="connsiteY21" fmla="*/ 4766761 h 4833612"/>
              <a:gd name="connsiteX22" fmla="*/ 0 w 2231231"/>
              <a:gd name="connsiteY22" fmla="*/ 4612883 h 4833612"/>
              <a:gd name="connsiteX23" fmla="*/ 0 w 2231231"/>
              <a:gd name="connsiteY23" fmla="*/ 209041 h 4833612"/>
              <a:gd name="connsiteX24" fmla="*/ 65948 w 2231231"/>
              <a:gd name="connsiteY24" fmla="*/ 58827 h 4833612"/>
              <a:gd name="connsiteX25" fmla="*/ 219387 w 2231231"/>
              <a:gd name="connsiteY25" fmla="*/ 40 h 483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31231" h="4833612">
                <a:moveTo>
                  <a:pt x="219387" y="40"/>
                </a:moveTo>
                <a:cubicBezTo>
                  <a:pt x="222044" y="100"/>
                  <a:pt x="223489" y="207"/>
                  <a:pt x="223489" y="207"/>
                </a:cubicBezTo>
                <a:lnTo>
                  <a:pt x="520254" y="207"/>
                </a:lnTo>
                <a:cubicBezTo>
                  <a:pt x="520254" y="207"/>
                  <a:pt x="532925" y="-1777"/>
                  <a:pt x="545900" y="11198"/>
                </a:cubicBezTo>
                <a:cubicBezTo>
                  <a:pt x="553228" y="18526"/>
                  <a:pt x="553228" y="29517"/>
                  <a:pt x="553228" y="29517"/>
                </a:cubicBezTo>
                <a:lnTo>
                  <a:pt x="553228" y="58827"/>
                </a:lnTo>
                <a:cubicBezTo>
                  <a:pt x="553228" y="58827"/>
                  <a:pt x="559487" y="102029"/>
                  <a:pt x="589866" y="128439"/>
                </a:cubicBezTo>
                <a:cubicBezTo>
                  <a:pt x="625893" y="159733"/>
                  <a:pt x="659477" y="161412"/>
                  <a:pt x="659477" y="161412"/>
                </a:cubicBezTo>
                <a:lnTo>
                  <a:pt x="1571754" y="161412"/>
                </a:lnTo>
                <a:cubicBezTo>
                  <a:pt x="1571754" y="161412"/>
                  <a:pt x="1610071" y="156069"/>
                  <a:pt x="1637702" y="121111"/>
                </a:cubicBezTo>
                <a:cubicBezTo>
                  <a:pt x="1668691" y="82031"/>
                  <a:pt x="1667012" y="25853"/>
                  <a:pt x="1667012" y="25853"/>
                </a:cubicBezTo>
                <a:cubicBezTo>
                  <a:pt x="1667012" y="25853"/>
                  <a:pt x="1670523" y="14251"/>
                  <a:pt x="1678003" y="7534"/>
                </a:cubicBezTo>
                <a:cubicBezTo>
                  <a:pt x="1687315" y="-710"/>
                  <a:pt x="1699986" y="207"/>
                  <a:pt x="1699986" y="207"/>
                </a:cubicBezTo>
                <a:lnTo>
                  <a:pt x="1985759" y="207"/>
                </a:lnTo>
                <a:cubicBezTo>
                  <a:pt x="1985759" y="207"/>
                  <a:pt x="2103458" y="-1014"/>
                  <a:pt x="2168947" y="69818"/>
                </a:cubicBezTo>
                <a:cubicBezTo>
                  <a:pt x="2231231" y="137292"/>
                  <a:pt x="2231231" y="227360"/>
                  <a:pt x="2231231" y="227360"/>
                </a:cubicBezTo>
                <a:lnTo>
                  <a:pt x="2231231" y="4612883"/>
                </a:lnTo>
                <a:cubicBezTo>
                  <a:pt x="2231231" y="4612883"/>
                  <a:pt x="2228484" y="4699286"/>
                  <a:pt x="2183602" y="4759434"/>
                </a:cubicBezTo>
                <a:cubicBezTo>
                  <a:pt x="2128341" y="4833472"/>
                  <a:pt x="2044379" y="4832709"/>
                  <a:pt x="2044379" y="4832709"/>
                </a:cubicBezTo>
                <a:lnTo>
                  <a:pt x="1674339" y="4832709"/>
                </a:lnTo>
                <a:lnTo>
                  <a:pt x="227153" y="4832709"/>
                </a:lnTo>
                <a:cubicBezTo>
                  <a:pt x="227153" y="4832709"/>
                  <a:pt x="125789" y="4846449"/>
                  <a:pt x="51293" y="4766761"/>
                </a:cubicBezTo>
                <a:cubicBezTo>
                  <a:pt x="3359" y="4715469"/>
                  <a:pt x="0" y="4612883"/>
                  <a:pt x="0" y="4612883"/>
                </a:cubicBezTo>
                <a:lnTo>
                  <a:pt x="0" y="209041"/>
                </a:lnTo>
                <a:cubicBezTo>
                  <a:pt x="0" y="209041"/>
                  <a:pt x="4581" y="120653"/>
                  <a:pt x="65948" y="58827"/>
                </a:cubicBezTo>
                <a:cubicBezTo>
                  <a:pt x="122851" y="1524"/>
                  <a:pt x="200791" y="-380"/>
                  <a:pt x="219387" y="40"/>
                </a:cubicBez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2AA571B-0E0E-4B46-9BA2-D033FA7AB377}"/>
              </a:ext>
            </a:extLst>
          </p:cNvPr>
          <p:cNvSpPr txBox="1"/>
          <p:nvPr/>
        </p:nvSpPr>
        <p:spPr>
          <a:xfrm>
            <a:off x="8458200" y="914400"/>
            <a:ext cx="341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Eigene lokale Projekte vorschlagen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4976C5B-E319-4C1E-ACE7-5D8356449C6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160332" y="1099066"/>
            <a:ext cx="1297868" cy="36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0F7921C-E587-4A0B-B481-F57C1E0B3451}"/>
              </a:ext>
            </a:extLst>
          </p:cNvPr>
          <p:cNvSpPr txBox="1"/>
          <p:nvPr/>
        </p:nvSpPr>
        <p:spPr>
          <a:xfrm>
            <a:off x="457200" y="1876425"/>
            <a:ext cx="359092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Punktesystem um Umwelt- aber auch Sozialprojekte </a:t>
            </a:r>
            <a:r>
              <a:rPr lang="de-DE" u="sng"/>
              <a:t>lokal</a:t>
            </a:r>
            <a:r>
              <a:rPr lang="de-DE"/>
              <a:t> und global zu unterstützen.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E1D73FF-A227-482B-8338-102CA1E9A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9444"/>
            <a:ext cx="1529114" cy="39208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4DC0B09-6671-482C-859D-660D13C54468}"/>
              </a:ext>
            </a:extLst>
          </p:cNvPr>
          <p:cNvSpPr txBox="1"/>
          <p:nvPr/>
        </p:nvSpPr>
        <p:spPr>
          <a:xfrm>
            <a:off x="276224" y="5080109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Direkt auf Krisen reagieren können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CBDA141-A3C4-40BE-BE85-67016F235A9B}"/>
              </a:ext>
            </a:extLst>
          </p:cNvPr>
          <p:cNvCxnSpPr>
            <a:stCxn id="13" idx="3"/>
          </p:cNvCxnSpPr>
          <p:nvPr/>
        </p:nvCxnSpPr>
        <p:spPr>
          <a:xfrm flipV="1">
            <a:off x="3733799" y="4743450"/>
            <a:ext cx="1114426" cy="52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B595602-7D9C-4C76-99AF-5EE930E9D4E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48125" y="2338090"/>
            <a:ext cx="800100" cy="29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C58322E-E570-420E-A439-BD10A6D3DF93}"/>
              </a:ext>
            </a:extLst>
          </p:cNvPr>
          <p:cNvSpPr txBox="1"/>
          <p:nvPr/>
        </p:nvSpPr>
        <p:spPr>
          <a:xfrm>
            <a:off x="8748990" y="4541500"/>
            <a:ext cx="25724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err="1"/>
              <a:t>Sustainability</a:t>
            </a:r>
            <a:r>
              <a:rPr lang="de-DE" sz="3200" b="1"/>
              <a:t> </a:t>
            </a:r>
          </a:p>
          <a:p>
            <a:r>
              <a:rPr lang="de-DE" sz="3200" b="1"/>
              <a:t>Payback</a:t>
            </a:r>
          </a:p>
        </p:txBody>
      </p:sp>
    </p:spTree>
    <p:extLst>
      <p:ext uri="{BB962C8B-B14F-4D97-AF65-F5344CB8AC3E}">
        <p14:creationId xmlns:p14="http://schemas.microsoft.com/office/powerpoint/2010/main" val="39159252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A picture containing monitor, sign, sitting, bus&#10;&#10;Description automatically generated">
            <a:extLst>
              <a:ext uri="{FF2B5EF4-FFF2-40B4-BE49-F238E27FC236}">
                <a16:creationId xmlns:a16="http://schemas.microsoft.com/office/drawing/2014/main" id="{311E260C-5003-4C17-8C92-03C3E114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95" y="259863"/>
            <a:ext cx="4495905" cy="7075741"/>
          </a:xfrm>
          <a:prstGeom prst="rect">
            <a:avLst/>
          </a:prstGeom>
        </p:spPr>
      </p:pic>
      <p:pic>
        <p:nvPicPr>
          <p:cNvPr id="3" name="Bildplatzhalter 10">
            <a:extLst>
              <a:ext uri="{FF2B5EF4-FFF2-40B4-BE49-F238E27FC236}">
                <a16:creationId xmlns:a16="http://schemas.microsoft.com/office/drawing/2014/main" id="{B13826A0-92F8-489D-81BB-602BFBCA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2474320" y="531844"/>
            <a:ext cx="2676073" cy="5797292"/>
          </a:xfrm>
          <a:custGeom>
            <a:avLst/>
            <a:gdLst>
              <a:gd name="connsiteX0" fmla="*/ 219387 w 2231231"/>
              <a:gd name="connsiteY0" fmla="*/ 40 h 4833612"/>
              <a:gd name="connsiteX1" fmla="*/ 223489 w 2231231"/>
              <a:gd name="connsiteY1" fmla="*/ 207 h 4833612"/>
              <a:gd name="connsiteX2" fmla="*/ 520254 w 2231231"/>
              <a:gd name="connsiteY2" fmla="*/ 207 h 4833612"/>
              <a:gd name="connsiteX3" fmla="*/ 545900 w 2231231"/>
              <a:gd name="connsiteY3" fmla="*/ 11198 h 4833612"/>
              <a:gd name="connsiteX4" fmla="*/ 553228 w 2231231"/>
              <a:gd name="connsiteY4" fmla="*/ 29517 h 4833612"/>
              <a:gd name="connsiteX5" fmla="*/ 553228 w 2231231"/>
              <a:gd name="connsiteY5" fmla="*/ 58827 h 4833612"/>
              <a:gd name="connsiteX6" fmla="*/ 589866 w 2231231"/>
              <a:gd name="connsiteY6" fmla="*/ 128439 h 4833612"/>
              <a:gd name="connsiteX7" fmla="*/ 659477 w 2231231"/>
              <a:gd name="connsiteY7" fmla="*/ 161412 h 4833612"/>
              <a:gd name="connsiteX8" fmla="*/ 1571754 w 2231231"/>
              <a:gd name="connsiteY8" fmla="*/ 161412 h 4833612"/>
              <a:gd name="connsiteX9" fmla="*/ 1637702 w 2231231"/>
              <a:gd name="connsiteY9" fmla="*/ 121111 h 4833612"/>
              <a:gd name="connsiteX10" fmla="*/ 1667012 w 2231231"/>
              <a:gd name="connsiteY10" fmla="*/ 25853 h 4833612"/>
              <a:gd name="connsiteX11" fmla="*/ 1678003 w 2231231"/>
              <a:gd name="connsiteY11" fmla="*/ 7534 h 4833612"/>
              <a:gd name="connsiteX12" fmla="*/ 1699986 w 2231231"/>
              <a:gd name="connsiteY12" fmla="*/ 207 h 4833612"/>
              <a:gd name="connsiteX13" fmla="*/ 1985759 w 2231231"/>
              <a:gd name="connsiteY13" fmla="*/ 207 h 4833612"/>
              <a:gd name="connsiteX14" fmla="*/ 2168947 w 2231231"/>
              <a:gd name="connsiteY14" fmla="*/ 69818 h 4833612"/>
              <a:gd name="connsiteX15" fmla="*/ 2231231 w 2231231"/>
              <a:gd name="connsiteY15" fmla="*/ 227360 h 4833612"/>
              <a:gd name="connsiteX16" fmla="*/ 2231231 w 2231231"/>
              <a:gd name="connsiteY16" fmla="*/ 4612883 h 4833612"/>
              <a:gd name="connsiteX17" fmla="*/ 2183602 w 2231231"/>
              <a:gd name="connsiteY17" fmla="*/ 4759434 h 4833612"/>
              <a:gd name="connsiteX18" fmla="*/ 2044379 w 2231231"/>
              <a:gd name="connsiteY18" fmla="*/ 4832709 h 4833612"/>
              <a:gd name="connsiteX19" fmla="*/ 1674339 w 2231231"/>
              <a:gd name="connsiteY19" fmla="*/ 4832709 h 4833612"/>
              <a:gd name="connsiteX20" fmla="*/ 227153 w 2231231"/>
              <a:gd name="connsiteY20" fmla="*/ 4832709 h 4833612"/>
              <a:gd name="connsiteX21" fmla="*/ 51293 w 2231231"/>
              <a:gd name="connsiteY21" fmla="*/ 4766761 h 4833612"/>
              <a:gd name="connsiteX22" fmla="*/ 0 w 2231231"/>
              <a:gd name="connsiteY22" fmla="*/ 4612883 h 4833612"/>
              <a:gd name="connsiteX23" fmla="*/ 0 w 2231231"/>
              <a:gd name="connsiteY23" fmla="*/ 209041 h 4833612"/>
              <a:gd name="connsiteX24" fmla="*/ 65948 w 2231231"/>
              <a:gd name="connsiteY24" fmla="*/ 58827 h 4833612"/>
              <a:gd name="connsiteX25" fmla="*/ 219387 w 2231231"/>
              <a:gd name="connsiteY25" fmla="*/ 40 h 483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31231" h="4833612">
                <a:moveTo>
                  <a:pt x="219387" y="40"/>
                </a:moveTo>
                <a:cubicBezTo>
                  <a:pt x="222044" y="100"/>
                  <a:pt x="223489" y="207"/>
                  <a:pt x="223489" y="207"/>
                </a:cubicBezTo>
                <a:lnTo>
                  <a:pt x="520254" y="207"/>
                </a:lnTo>
                <a:cubicBezTo>
                  <a:pt x="520254" y="207"/>
                  <a:pt x="532925" y="-1777"/>
                  <a:pt x="545900" y="11198"/>
                </a:cubicBezTo>
                <a:cubicBezTo>
                  <a:pt x="553228" y="18526"/>
                  <a:pt x="553228" y="29517"/>
                  <a:pt x="553228" y="29517"/>
                </a:cubicBezTo>
                <a:lnTo>
                  <a:pt x="553228" y="58827"/>
                </a:lnTo>
                <a:cubicBezTo>
                  <a:pt x="553228" y="58827"/>
                  <a:pt x="559487" y="102029"/>
                  <a:pt x="589866" y="128439"/>
                </a:cubicBezTo>
                <a:cubicBezTo>
                  <a:pt x="625893" y="159733"/>
                  <a:pt x="659477" y="161412"/>
                  <a:pt x="659477" y="161412"/>
                </a:cubicBezTo>
                <a:lnTo>
                  <a:pt x="1571754" y="161412"/>
                </a:lnTo>
                <a:cubicBezTo>
                  <a:pt x="1571754" y="161412"/>
                  <a:pt x="1610071" y="156069"/>
                  <a:pt x="1637702" y="121111"/>
                </a:cubicBezTo>
                <a:cubicBezTo>
                  <a:pt x="1668691" y="82031"/>
                  <a:pt x="1667012" y="25853"/>
                  <a:pt x="1667012" y="25853"/>
                </a:cubicBezTo>
                <a:cubicBezTo>
                  <a:pt x="1667012" y="25853"/>
                  <a:pt x="1670523" y="14251"/>
                  <a:pt x="1678003" y="7534"/>
                </a:cubicBezTo>
                <a:cubicBezTo>
                  <a:pt x="1687315" y="-710"/>
                  <a:pt x="1699986" y="207"/>
                  <a:pt x="1699986" y="207"/>
                </a:cubicBezTo>
                <a:lnTo>
                  <a:pt x="1985759" y="207"/>
                </a:lnTo>
                <a:cubicBezTo>
                  <a:pt x="1985759" y="207"/>
                  <a:pt x="2103458" y="-1014"/>
                  <a:pt x="2168947" y="69818"/>
                </a:cubicBezTo>
                <a:cubicBezTo>
                  <a:pt x="2231231" y="137292"/>
                  <a:pt x="2231231" y="227360"/>
                  <a:pt x="2231231" y="227360"/>
                </a:cubicBezTo>
                <a:lnTo>
                  <a:pt x="2231231" y="4612883"/>
                </a:lnTo>
                <a:cubicBezTo>
                  <a:pt x="2231231" y="4612883"/>
                  <a:pt x="2228484" y="4699286"/>
                  <a:pt x="2183602" y="4759434"/>
                </a:cubicBezTo>
                <a:cubicBezTo>
                  <a:pt x="2128341" y="4833472"/>
                  <a:pt x="2044379" y="4832709"/>
                  <a:pt x="2044379" y="4832709"/>
                </a:cubicBezTo>
                <a:lnTo>
                  <a:pt x="1674339" y="4832709"/>
                </a:lnTo>
                <a:lnTo>
                  <a:pt x="227153" y="4832709"/>
                </a:lnTo>
                <a:cubicBezTo>
                  <a:pt x="227153" y="4832709"/>
                  <a:pt x="125789" y="4846449"/>
                  <a:pt x="51293" y="4766761"/>
                </a:cubicBezTo>
                <a:cubicBezTo>
                  <a:pt x="3359" y="4715469"/>
                  <a:pt x="0" y="4612883"/>
                  <a:pt x="0" y="4612883"/>
                </a:cubicBezTo>
                <a:lnTo>
                  <a:pt x="0" y="209041"/>
                </a:lnTo>
                <a:cubicBezTo>
                  <a:pt x="0" y="209041"/>
                  <a:pt x="4581" y="120653"/>
                  <a:pt x="65948" y="58827"/>
                </a:cubicBezTo>
                <a:cubicBezTo>
                  <a:pt x="122851" y="1524"/>
                  <a:pt x="200791" y="-380"/>
                  <a:pt x="219387" y="40"/>
                </a:cubicBezTo>
                <a:close/>
              </a:path>
            </a:pathLst>
          </a:custGeom>
        </p:spPr>
      </p:pic>
      <p:pic>
        <p:nvPicPr>
          <p:cNvPr id="16" name="Picture 11" descr="A picture containing monitor, sign, sitting, bus&#10;&#10;Description automatically generated">
            <a:extLst>
              <a:ext uri="{FF2B5EF4-FFF2-40B4-BE49-F238E27FC236}">
                <a16:creationId xmlns:a16="http://schemas.microsoft.com/office/drawing/2014/main" id="{43083DB8-4C79-497E-A912-9F7D42EC9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13" y="259863"/>
            <a:ext cx="4495905" cy="7075741"/>
          </a:xfrm>
          <a:prstGeom prst="rect">
            <a:avLst/>
          </a:prstGeom>
        </p:spPr>
      </p:pic>
      <p:pic>
        <p:nvPicPr>
          <p:cNvPr id="17" name="Bildplatzhalter 10">
            <a:extLst>
              <a:ext uri="{FF2B5EF4-FFF2-40B4-BE49-F238E27FC236}">
                <a16:creationId xmlns:a16="http://schemas.microsoft.com/office/drawing/2014/main" id="{A9E74E40-AF31-46FF-87E6-355C84B93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7900938" y="530354"/>
            <a:ext cx="2676073" cy="5797292"/>
          </a:xfrm>
          <a:custGeom>
            <a:avLst/>
            <a:gdLst>
              <a:gd name="connsiteX0" fmla="*/ 219387 w 2231231"/>
              <a:gd name="connsiteY0" fmla="*/ 40 h 4833612"/>
              <a:gd name="connsiteX1" fmla="*/ 223489 w 2231231"/>
              <a:gd name="connsiteY1" fmla="*/ 207 h 4833612"/>
              <a:gd name="connsiteX2" fmla="*/ 520254 w 2231231"/>
              <a:gd name="connsiteY2" fmla="*/ 207 h 4833612"/>
              <a:gd name="connsiteX3" fmla="*/ 545900 w 2231231"/>
              <a:gd name="connsiteY3" fmla="*/ 11198 h 4833612"/>
              <a:gd name="connsiteX4" fmla="*/ 553228 w 2231231"/>
              <a:gd name="connsiteY4" fmla="*/ 29517 h 4833612"/>
              <a:gd name="connsiteX5" fmla="*/ 553228 w 2231231"/>
              <a:gd name="connsiteY5" fmla="*/ 58827 h 4833612"/>
              <a:gd name="connsiteX6" fmla="*/ 589866 w 2231231"/>
              <a:gd name="connsiteY6" fmla="*/ 128439 h 4833612"/>
              <a:gd name="connsiteX7" fmla="*/ 659477 w 2231231"/>
              <a:gd name="connsiteY7" fmla="*/ 161412 h 4833612"/>
              <a:gd name="connsiteX8" fmla="*/ 1571754 w 2231231"/>
              <a:gd name="connsiteY8" fmla="*/ 161412 h 4833612"/>
              <a:gd name="connsiteX9" fmla="*/ 1637702 w 2231231"/>
              <a:gd name="connsiteY9" fmla="*/ 121111 h 4833612"/>
              <a:gd name="connsiteX10" fmla="*/ 1667012 w 2231231"/>
              <a:gd name="connsiteY10" fmla="*/ 25853 h 4833612"/>
              <a:gd name="connsiteX11" fmla="*/ 1678003 w 2231231"/>
              <a:gd name="connsiteY11" fmla="*/ 7534 h 4833612"/>
              <a:gd name="connsiteX12" fmla="*/ 1699986 w 2231231"/>
              <a:gd name="connsiteY12" fmla="*/ 207 h 4833612"/>
              <a:gd name="connsiteX13" fmla="*/ 1985759 w 2231231"/>
              <a:gd name="connsiteY13" fmla="*/ 207 h 4833612"/>
              <a:gd name="connsiteX14" fmla="*/ 2168947 w 2231231"/>
              <a:gd name="connsiteY14" fmla="*/ 69818 h 4833612"/>
              <a:gd name="connsiteX15" fmla="*/ 2231231 w 2231231"/>
              <a:gd name="connsiteY15" fmla="*/ 227360 h 4833612"/>
              <a:gd name="connsiteX16" fmla="*/ 2231231 w 2231231"/>
              <a:gd name="connsiteY16" fmla="*/ 4612883 h 4833612"/>
              <a:gd name="connsiteX17" fmla="*/ 2183602 w 2231231"/>
              <a:gd name="connsiteY17" fmla="*/ 4759434 h 4833612"/>
              <a:gd name="connsiteX18" fmla="*/ 2044379 w 2231231"/>
              <a:gd name="connsiteY18" fmla="*/ 4832709 h 4833612"/>
              <a:gd name="connsiteX19" fmla="*/ 1674339 w 2231231"/>
              <a:gd name="connsiteY19" fmla="*/ 4832709 h 4833612"/>
              <a:gd name="connsiteX20" fmla="*/ 227153 w 2231231"/>
              <a:gd name="connsiteY20" fmla="*/ 4832709 h 4833612"/>
              <a:gd name="connsiteX21" fmla="*/ 51293 w 2231231"/>
              <a:gd name="connsiteY21" fmla="*/ 4766761 h 4833612"/>
              <a:gd name="connsiteX22" fmla="*/ 0 w 2231231"/>
              <a:gd name="connsiteY22" fmla="*/ 4612883 h 4833612"/>
              <a:gd name="connsiteX23" fmla="*/ 0 w 2231231"/>
              <a:gd name="connsiteY23" fmla="*/ 209041 h 4833612"/>
              <a:gd name="connsiteX24" fmla="*/ 65948 w 2231231"/>
              <a:gd name="connsiteY24" fmla="*/ 58827 h 4833612"/>
              <a:gd name="connsiteX25" fmla="*/ 219387 w 2231231"/>
              <a:gd name="connsiteY25" fmla="*/ 40 h 483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31231" h="4833612">
                <a:moveTo>
                  <a:pt x="219387" y="40"/>
                </a:moveTo>
                <a:cubicBezTo>
                  <a:pt x="222044" y="100"/>
                  <a:pt x="223489" y="207"/>
                  <a:pt x="223489" y="207"/>
                </a:cubicBezTo>
                <a:lnTo>
                  <a:pt x="520254" y="207"/>
                </a:lnTo>
                <a:cubicBezTo>
                  <a:pt x="520254" y="207"/>
                  <a:pt x="532925" y="-1777"/>
                  <a:pt x="545900" y="11198"/>
                </a:cubicBezTo>
                <a:cubicBezTo>
                  <a:pt x="553228" y="18526"/>
                  <a:pt x="553228" y="29517"/>
                  <a:pt x="553228" y="29517"/>
                </a:cubicBezTo>
                <a:lnTo>
                  <a:pt x="553228" y="58827"/>
                </a:lnTo>
                <a:cubicBezTo>
                  <a:pt x="553228" y="58827"/>
                  <a:pt x="559487" y="102029"/>
                  <a:pt x="589866" y="128439"/>
                </a:cubicBezTo>
                <a:cubicBezTo>
                  <a:pt x="625893" y="159733"/>
                  <a:pt x="659477" y="161412"/>
                  <a:pt x="659477" y="161412"/>
                </a:cubicBezTo>
                <a:lnTo>
                  <a:pt x="1571754" y="161412"/>
                </a:lnTo>
                <a:cubicBezTo>
                  <a:pt x="1571754" y="161412"/>
                  <a:pt x="1610071" y="156069"/>
                  <a:pt x="1637702" y="121111"/>
                </a:cubicBezTo>
                <a:cubicBezTo>
                  <a:pt x="1668691" y="82031"/>
                  <a:pt x="1667012" y="25853"/>
                  <a:pt x="1667012" y="25853"/>
                </a:cubicBezTo>
                <a:cubicBezTo>
                  <a:pt x="1667012" y="25853"/>
                  <a:pt x="1670523" y="14251"/>
                  <a:pt x="1678003" y="7534"/>
                </a:cubicBezTo>
                <a:cubicBezTo>
                  <a:pt x="1687315" y="-710"/>
                  <a:pt x="1699986" y="207"/>
                  <a:pt x="1699986" y="207"/>
                </a:cubicBezTo>
                <a:lnTo>
                  <a:pt x="1985759" y="207"/>
                </a:lnTo>
                <a:cubicBezTo>
                  <a:pt x="1985759" y="207"/>
                  <a:pt x="2103458" y="-1014"/>
                  <a:pt x="2168947" y="69818"/>
                </a:cubicBezTo>
                <a:cubicBezTo>
                  <a:pt x="2231231" y="137292"/>
                  <a:pt x="2231231" y="227360"/>
                  <a:pt x="2231231" y="227360"/>
                </a:cubicBezTo>
                <a:lnTo>
                  <a:pt x="2231231" y="4612883"/>
                </a:lnTo>
                <a:cubicBezTo>
                  <a:pt x="2231231" y="4612883"/>
                  <a:pt x="2228484" y="4699286"/>
                  <a:pt x="2183602" y="4759434"/>
                </a:cubicBezTo>
                <a:cubicBezTo>
                  <a:pt x="2128341" y="4833472"/>
                  <a:pt x="2044379" y="4832709"/>
                  <a:pt x="2044379" y="4832709"/>
                </a:cubicBezTo>
                <a:lnTo>
                  <a:pt x="1674339" y="4832709"/>
                </a:lnTo>
                <a:lnTo>
                  <a:pt x="227153" y="4832709"/>
                </a:lnTo>
                <a:cubicBezTo>
                  <a:pt x="227153" y="4832709"/>
                  <a:pt x="125789" y="4846449"/>
                  <a:pt x="51293" y="4766761"/>
                </a:cubicBezTo>
                <a:cubicBezTo>
                  <a:pt x="3359" y="4715469"/>
                  <a:pt x="0" y="4612883"/>
                  <a:pt x="0" y="4612883"/>
                </a:cubicBezTo>
                <a:lnTo>
                  <a:pt x="0" y="209041"/>
                </a:lnTo>
                <a:cubicBezTo>
                  <a:pt x="0" y="209041"/>
                  <a:pt x="4581" y="120653"/>
                  <a:pt x="65948" y="58827"/>
                </a:cubicBezTo>
                <a:cubicBezTo>
                  <a:pt x="122851" y="1524"/>
                  <a:pt x="200791" y="-380"/>
                  <a:pt x="219387" y="40"/>
                </a:cubicBezTo>
                <a:close/>
              </a:path>
            </a:pathLst>
          </a:cu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E567C9A-0392-4E32-A070-7117A6C415A5}"/>
              </a:ext>
            </a:extLst>
          </p:cNvPr>
          <p:cNvSpPr txBox="1"/>
          <p:nvPr/>
        </p:nvSpPr>
        <p:spPr>
          <a:xfrm>
            <a:off x="95671" y="2038350"/>
            <a:ext cx="2134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/>
              <a:t>Transparenz</a:t>
            </a:r>
          </a:p>
          <a:p>
            <a:pPr algn="ctr"/>
            <a:endParaRPr lang="de-DE"/>
          </a:p>
          <a:p>
            <a:pPr algn="ctr"/>
            <a:r>
              <a:rPr lang="de-DE"/>
              <a:t>Wo das Geld hingeht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CCE9C0-E032-4590-9C1B-7AE6EE68EA3B}"/>
              </a:ext>
            </a:extLst>
          </p:cNvPr>
          <p:cNvSpPr txBox="1"/>
          <p:nvPr/>
        </p:nvSpPr>
        <p:spPr>
          <a:xfrm>
            <a:off x="5750823" y="2047280"/>
            <a:ext cx="1635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/>
              <a:t>Überblick</a:t>
            </a:r>
          </a:p>
          <a:p>
            <a:pPr algn="ctr"/>
            <a:endParaRPr lang="de-DE"/>
          </a:p>
          <a:p>
            <a:pPr algn="ctr"/>
            <a:r>
              <a:rPr lang="de-DE"/>
              <a:t>Wo das Geld ist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79BB4DD-9244-4F63-ACBB-81FAE58A5F8D}"/>
              </a:ext>
            </a:extLst>
          </p:cNvPr>
          <p:cNvCxnSpPr>
            <a:stCxn id="18" idx="2"/>
          </p:cNvCxnSpPr>
          <p:nvPr/>
        </p:nvCxnSpPr>
        <p:spPr>
          <a:xfrm>
            <a:off x="1162983" y="2961680"/>
            <a:ext cx="1427817" cy="1448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588BEB5-5605-4663-BFD4-95FE281DBE37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68804" y="2970610"/>
            <a:ext cx="1418410" cy="12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0A1FFDE1-DD0C-4A3B-BBCB-407509800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06" y="469931"/>
            <a:ext cx="1529114" cy="3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233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8556F4A-DEBC-4536-ADF5-C34BE6EA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6" y="469931"/>
            <a:ext cx="1529114" cy="392081"/>
          </a:xfrm>
          <a:prstGeom prst="rect">
            <a:avLst/>
          </a:prstGeom>
        </p:spPr>
      </p:pic>
      <p:pic>
        <p:nvPicPr>
          <p:cNvPr id="19" name="Graphic 18" descr="Network outline">
            <a:extLst>
              <a:ext uri="{FF2B5EF4-FFF2-40B4-BE49-F238E27FC236}">
                <a16:creationId xmlns:a16="http://schemas.microsoft.com/office/drawing/2014/main" id="{69EE6737-057F-4C60-BE49-8BF5E4C37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7086" y="2688312"/>
            <a:ext cx="914400" cy="914400"/>
          </a:xfrm>
          <a:prstGeom prst="rect">
            <a:avLst/>
          </a:prstGeom>
        </p:spPr>
      </p:pic>
      <p:pic>
        <p:nvPicPr>
          <p:cNvPr id="26" name="Graphic 25" descr="Medal outline">
            <a:extLst>
              <a:ext uri="{FF2B5EF4-FFF2-40B4-BE49-F238E27FC236}">
                <a16:creationId xmlns:a16="http://schemas.microsoft.com/office/drawing/2014/main" id="{651316F2-8A61-4D9E-AFA6-A77122040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4658" y="2688312"/>
            <a:ext cx="914400" cy="914400"/>
          </a:xfrm>
          <a:prstGeom prst="rect">
            <a:avLst/>
          </a:prstGeom>
        </p:spPr>
      </p:pic>
      <p:pic>
        <p:nvPicPr>
          <p:cNvPr id="30" name="Graphic 29" descr="Coins outline">
            <a:extLst>
              <a:ext uri="{FF2B5EF4-FFF2-40B4-BE49-F238E27FC236}">
                <a16:creationId xmlns:a16="http://schemas.microsoft.com/office/drawing/2014/main" id="{5342107D-027E-42B3-841C-518376427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514" y="268831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24807-5657-483C-BAD6-D3055C242AD8}"/>
              </a:ext>
            </a:extLst>
          </p:cNvPr>
          <p:cNvSpPr txBox="1"/>
          <p:nvPr/>
        </p:nvSpPr>
        <p:spPr>
          <a:xfrm>
            <a:off x="1704166" y="3864755"/>
            <a:ext cx="29850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000">
                <a:latin typeface="+mj-lt"/>
              </a:rPr>
              <a:t>Gestaffeltes Kostenmodell</a:t>
            </a:r>
            <a:endParaRPr lang="de-DE" sz="2000">
              <a:latin typeface="+mj-lt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07035-ED2D-48D4-B265-A99B4A6953A5}"/>
              </a:ext>
            </a:extLst>
          </p:cNvPr>
          <p:cNvSpPr txBox="1"/>
          <p:nvPr/>
        </p:nvSpPr>
        <p:spPr>
          <a:xfrm>
            <a:off x="4421738" y="3856587"/>
            <a:ext cx="29850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+mj-lt"/>
              </a:rPr>
              <a:t>All in One</a:t>
            </a:r>
            <a:endParaRPr lang="en-US" sz="2000">
              <a:latin typeface="+mj-lt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7973A-B9ED-408F-8903-F59F975D46E5}"/>
              </a:ext>
            </a:extLst>
          </p:cNvPr>
          <p:cNvSpPr txBox="1"/>
          <p:nvPr/>
        </p:nvSpPr>
        <p:spPr>
          <a:xfrm>
            <a:off x="7139310" y="3864755"/>
            <a:ext cx="29850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+mj-lt"/>
              </a:rPr>
              <a:t>Sustainability Rewards</a:t>
            </a:r>
            <a:endParaRPr lang="en-US" sz="200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09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A picture containing monitor, sign, sitting, bus&#10;&#10;Description automatically generated">
            <a:extLst>
              <a:ext uri="{FF2B5EF4-FFF2-40B4-BE49-F238E27FC236}">
                <a16:creationId xmlns:a16="http://schemas.microsoft.com/office/drawing/2014/main" id="{311E260C-5003-4C17-8C92-03C3E114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95" y="185186"/>
            <a:ext cx="4495905" cy="7075741"/>
          </a:xfrm>
          <a:prstGeom prst="rect">
            <a:avLst/>
          </a:prstGeom>
        </p:spPr>
      </p:pic>
      <p:pic>
        <p:nvPicPr>
          <p:cNvPr id="3" name="Bildplatzhalter 10">
            <a:extLst>
              <a:ext uri="{FF2B5EF4-FFF2-40B4-BE49-F238E27FC236}">
                <a16:creationId xmlns:a16="http://schemas.microsoft.com/office/drawing/2014/main" id="{B13826A0-92F8-489D-81BB-602BFBCA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8570320" y="456422"/>
            <a:ext cx="2676073" cy="5797292"/>
          </a:xfrm>
          <a:custGeom>
            <a:avLst/>
            <a:gdLst>
              <a:gd name="connsiteX0" fmla="*/ 219387 w 2231231"/>
              <a:gd name="connsiteY0" fmla="*/ 40 h 4833612"/>
              <a:gd name="connsiteX1" fmla="*/ 223489 w 2231231"/>
              <a:gd name="connsiteY1" fmla="*/ 207 h 4833612"/>
              <a:gd name="connsiteX2" fmla="*/ 520254 w 2231231"/>
              <a:gd name="connsiteY2" fmla="*/ 207 h 4833612"/>
              <a:gd name="connsiteX3" fmla="*/ 545900 w 2231231"/>
              <a:gd name="connsiteY3" fmla="*/ 11198 h 4833612"/>
              <a:gd name="connsiteX4" fmla="*/ 553228 w 2231231"/>
              <a:gd name="connsiteY4" fmla="*/ 29517 h 4833612"/>
              <a:gd name="connsiteX5" fmla="*/ 553228 w 2231231"/>
              <a:gd name="connsiteY5" fmla="*/ 58827 h 4833612"/>
              <a:gd name="connsiteX6" fmla="*/ 589866 w 2231231"/>
              <a:gd name="connsiteY6" fmla="*/ 128439 h 4833612"/>
              <a:gd name="connsiteX7" fmla="*/ 659477 w 2231231"/>
              <a:gd name="connsiteY7" fmla="*/ 161412 h 4833612"/>
              <a:gd name="connsiteX8" fmla="*/ 1571754 w 2231231"/>
              <a:gd name="connsiteY8" fmla="*/ 161412 h 4833612"/>
              <a:gd name="connsiteX9" fmla="*/ 1637702 w 2231231"/>
              <a:gd name="connsiteY9" fmla="*/ 121111 h 4833612"/>
              <a:gd name="connsiteX10" fmla="*/ 1667012 w 2231231"/>
              <a:gd name="connsiteY10" fmla="*/ 25853 h 4833612"/>
              <a:gd name="connsiteX11" fmla="*/ 1678003 w 2231231"/>
              <a:gd name="connsiteY11" fmla="*/ 7534 h 4833612"/>
              <a:gd name="connsiteX12" fmla="*/ 1699986 w 2231231"/>
              <a:gd name="connsiteY12" fmla="*/ 207 h 4833612"/>
              <a:gd name="connsiteX13" fmla="*/ 1985759 w 2231231"/>
              <a:gd name="connsiteY13" fmla="*/ 207 h 4833612"/>
              <a:gd name="connsiteX14" fmla="*/ 2168947 w 2231231"/>
              <a:gd name="connsiteY14" fmla="*/ 69818 h 4833612"/>
              <a:gd name="connsiteX15" fmla="*/ 2231231 w 2231231"/>
              <a:gd name="connsiteY15" fmla="*/ 227360 h 4833612"/>
              <a:gd name="connsiteX16" fmla="*/ 2231231 w 2231231"/>
              <a:gd name="connsiteY16" fmla="*/ 4612883 h 4833612"/>
              <a:gd name="connsiteX17" fmla="*/ 2183602 w 2231231"/>
              <a:gd name="connsiteY17" fmla="*/ 4759434 h 4833612"/>
              <a:gd name="connsiteX18" fmla="*/ 2044379 w 2231231"/>
              <a:gd name="connsiteY18" fmla="*/ 4832709 h 4833612"/>
              <a:gd name="connsiteX19" fmla="*/ 1674339 w 2231231"/>
              <a:gd name="connsiteY19" fmla="*/ 4832709 h 4833612"/>
              <a:gd name="connsiteX20" fmla="*/ 227153 w 2231231"/>
              <a:gd name="connsiteY20" fmla="*/ 4832709 h 4833612"/>
              <a:gd name="connsiteX21" fmla="*/ 51293 w 2231231"/>
              <a:gd name="connsiteY21" fmla="*/ 4766761 h 4833612"/>
              <a:gd name="connsiteX22" fmla="*/ 0 w 2231231"/>
              <a:gd name="connsiteY22" fmla="*/ 4612883 h 4833612"/>
              <a:gd name="connsiteX23" fmla="*/ 0 w 2231231"/>
              <a:gd name="connsiteY23" fmla="*/ 209041 h 4833612"/>
              <a:gd name="connsiteX24" fmla="*/ 65948 w 2231231"/>
              <a:gd name="connsiteY24" fmla="*/ 58827 h 4833612"/>
              <a:gd name="connsiteX25" fmla="*/ 219387 w 2231231"/>
              <a:gd name="connsiteY25" fmla="*/ 40 h 483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31231" h="4833612">
                <a:moveTo>
                  <a:pt x="219387" y="40"/>
                </a:moveTo>
                <a:cubicBezTo>
                  <a:pt x="222044" y="100"/>
                  <a:pt x="223489" y="207"/>
                  <a:pt x="223489" y="207"/>
                </a:cubicBezTo>
                <a:lnTo>
                  <a:pt x="520254" y="207"/>
                </a:lnTo>
                <a:cubicBezTo>
                  <a:pt x="520254" y="207"/>
                  <a:pt x="532925" y="-1777"/>
                  <a:pt x="545900" y="11198"/>
                </a:cubicBezTo>
                <a:cubicBezTo>
                  <a:pt x="553228" y="18526"/>
                  <a:pt x="553228" y="29517"/>
                  <a:pt x="553228" y="29517"/>
                </a:cubicBezTo>
                <a:lnTo>
                  <a:pt x="553228" y="58827"/>
                </a:lnTo>
                <a:cubicBezTo>
                  <a:pt x="553228" y="58827"/>
                  <a:pt x="559487" y="102029"/>
                  <a:pt x="589866" y="128439"/>
                </a:cubicBezTo>
                <a:cubicBezTo>
                  <a:pt x="625893" y="159733"/>
                  <a:pt x="659477" y="161412"/>
                  <a:pt x="659477" y="161412"/>
                </a:cubicBezTo>
                <a:lnTo>
                  <a:pt x="1571754" y="161412"/>
                </a:lnTo>
                <a:cubicBezTo>
                  <a:pt x="1571754" y="161412"/>
                  <a:pt x="1610071" y="156069"/>
                  <a:pt x="1637702" y="121111"/>
                </a:cubicBezTo>
                <a:cubicBezTo>
                  <a:pt x="1668691" y="82031"/>
                  <a:pt x="1667012" y="25853"/>
                  <a:pt x="1667012" y="25853"/>
                </a:cubicBezTo>
                <a:cubicBezTo>
                  <a:pt x="1667012" y="25853"/>
                  <a:pt x="1670523" y="14251"/>
                  <a:pt x="1678003" y="7534"/>
                </a:cubicBezTo>
                <a:cubicBezTo>
                  <a:pt x="1687315" y="-710"/>
                  <a:pt x="1699986" y="207"/>
                  <a:pt x="1699986" y="207"/>
                </a:cubicBezTo>
                <a:lnTo>
                  <a:pt x="1985759" y="207"/>
                </a:lnTo>
                <a:cubicBezTo>
                  <a:pt x="1985759" y="207"/>
                  <a:pt x="2103458" y="-1014"/>
                  <a:pt x="2168947" y="69818"/>
                </a:cubicBezTo>
                <a:cubicBezTo>
                  <a:pt x="2231231" y="137292"/>
                  <a:pt x="2231231" y="227360"/>
                  <a:pt x="2231231" y="227360"/>
                </a:cubicBezTo>
                <a:lnTo>
                  <a:pt x="2231231" y="4612883"/>
                </a:lnTo>
                <a:cubicBezTo>
                  <a:pt x="2231231" y="4612883"/>
                  <a:pt x="2228484" y="4699286"/>
                  <a:pt x="2183602" y="4759434"/>
                </a:cubicBezTo>
                <a:cubicBezTo>
                  <a:pt x="2128341" y="4833472"/>
                  <a:pt x="2044379" y="4832709"/>
                  <a:pt x="2044379" y="4832709"/>
                </a:cubicBezTo>
                <a:lnTo>
                  <a:pt x="1674339" y="4832709"/>
                </a:lnTo>
                <a:lnTo>
                  <a:pt x="227153" y="4832709"/>
                </a:lnTo>
                <a:cubicBezTo>
                  <a:pt x="227153" y="4832709"/>
                  <a:pt x="125789" y="4846449"/>
                  <a:pt x="51293" y="4766761"/>
                </a:cubicBezTo>
                <a:cubicBezTo>
                  <a:pt x="3359" y="4715469"/>
                  <a:pt x="0" y="4612883"/>
                  <a:pt x="0" y="4612883"/>
                </a:cubicBezTo>
                <a:lnTo>
                  <a:pt x="0" y="209041"/>
                </a:lnTo>
                <a:cubicBezTo>
                  <a:pt x="0" y="209041"/>
                  <a:pt x="4581" y="120653"/>
                  <a:pt x="65948" y="58827"/>
                </a:cubicBezTo>
                <a:cubicBezTo>
                  <a:pt x="122851" y="1524"/>
                  <a:pt x="200791" y="-380"/>
                  <a:pt x="219387" y="40"/>
                </a:cubicBez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5146182-9E94-400B-8874-F5E2A7D63412}"/>
              </a:ext>
            </a:extLst>
          </p:cNvPr>
          <p:cNvSpPr txBox="1"/>
          <p:nvPr/>
        </p:nvSpPr>
        <p:spPr>
          <a:xfrm>
            <a:off x="702327" y="5088168"/>
            <a:ext cx="130229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4000" b="1"/>
              <a:t>E</a:t>
            </a:r>
            <a:r>
              <a:rPr lang="de-DE" sz="4000" b="1">
                <a:solidFill>
                  <a:srgbClr val="32D74B"/>
                </a:solidFill>
              </a:rPr>
              <a:t>S</a:t>
            </a:r>
            <a:r>
              <a:rPr lang="de-DE" sz="4000" b="1"/>
              <a:t>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A0D9A0-A5B4-4790-9DA6-4B0AE8BB76D2}"/>
              </a:ext>
            </a:extLst>
          </p:cNvPr>
          <p:cNvSpPr txBox="1"/>
          <p:nvPr/>
        </p:nvSpPr>
        <p:spPr>
          <a:xfrm>
            <a:off x="925959" y="5484273"/>
            <a:ext cx="1814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rgbClr val="32D74B"/>
                </a:solidFill>
              </a:rPr>
              <a:t>S</a:t>
            </a:r>
            <a:r>
              <a:rPr lang="de-DE" sz="4400" b="1"/>
              <a:t>ocial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A8556F4A-DEBC-4536-ADF5-C34BE6EA5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6" y="469931"/>
            <a:ext cx="1529114" cy="392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BCCBA-0AE5-4130-AA5C-BB1D566523D9}"/>
              </a:ext>
            </a:extLst>
          </p:cNvPr>
          <p:cNvSpPr txBox="1"/>
          <p:nvPr/>
        </p:nvSpPr>
        <p:spPr>
          <a:xfrm>
            <a:off x="702328" y="2351782"/>
            <a:ext cx="671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3200" b="1"/>
              <a:t>Einkommensbasiertes Kontenmodell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8257121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A picture containing monitor, sign, sitting, bus&#10;&#10;Description automatically generated">
            <a:extLst>
              <a:ext uri="{FF2B5EF4-FFF2-40B4-BE49-F238E27FC236}">
                <a16:creationId xmlns:a16="http://schemas.microsoft.com/office/drawing/2014/main" id="{311E260C-5003-4C17-8C92-03C3E114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05" y="270911"/>
            <a:ext cx="4495905" cy="7075741"/>
          </a:xfrm>
          <a:prstGeom prst="rect">
            <a:avLst/>
          </a:prstGeom>
        </p:spPr>
      </p:pic>
      <p:pic>
        <p:nvPicPr>
          <p:cNvPr id="3" name="Bildplatzhalter 10">
            <a:extLst>
              <a:ext uri="{FF2B5EF4-FFF2-40B4-BE49-F238E27FC236}">
                <a16:creationId xmlns:a16="http://schemas.microsoft.com/office/drawing/2014/main" id="{B13826A0-92F8-489D-81BB-602BFBCA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6495230" y="542147"/>
            <a:ext cx="2676073" cy="5797292"/>
          </a:xfrm>
          <a:custGeom>
            <a:avLst/>
            <a:gdLst>
              <a:gd name="connsiteX0" fmla="*/ 219387 w 2231231"/>
              <a:gd name="connsiteY0" fmla="*/ 40 h 4833612"/>
              <a:gd name="connsiteX1" fmla="*/ 223489 w 2231231"/>
              <a:gd name="connsiteY1" fmla="*/ 207 h 4833612"/>
              <a:gd name="connsiteX2" fmla="*/ 520254 w 2231231"/>
              <a:gd name="connsiteY2" fmla="*/ 207 h 4833612"/>
              <a:gd name="connsiteX3" fmla="*/ 545900 w 2231231"/>
              <a:gd name="connsiteY3" fmla="*/ 11198 h 4833612"/>
              <a:gd name="connsiteX4" fmla="*/ 553228 w 2231231"/>
              <a:gd name="connsiteY4" fmla="*/ 29517 h 4833612"/>
              <a:gd name="connsiteX5" fmla="*/ 553228 w 2231231"/>
              <a:gd name="connsiteY5" fmla="*/ 58827 h 4833612"/>
              <a:gd name="connsiteX6" fmla="*/ 589866 w 2231231"/>
              <a:gd name="connsiteY6" fmla="*/ 128439 h 4833612"/>
              <a:gd name="connsiteX7" fmla="*/ 659477 w 2231231"/>
              <a:gd name="connsiteY7" fmla="*/ 161412 h 4833612"/>
              <a:gd name="connsiteX8" fmla="*/ 1571754 w 2231231"/>
              <a:gd name="connsiteY8" fmla="*/ 161412 h 4833612"/>
              <a:gd name="connsiteX9" fmla="*/ 1637702 w 2231231"/>
              <a:gd name="connsiteY9" fmla="*/ 121111 h 4833612"/>
              <a:gd name="connsiteX10" fmla="*/ 1667012 w 2231231"/>
              <a:gd name="connsiteY10" fmla="*/ 25853 h 4833612"/>
              <a:gd name="connsiteX11" fmla="*/ 1678003 w 2231231"/>
              <a:gd name="connsiteY11" fmla="*/ 7534 h 4833612"/>
              <a:gd name="connsiteX12" fmla="*/ 1699986 w 2231231"/>
              <a:gd name="connsiteY12" fmla="*/ 207 h 4833612"/>
              <a:gd name="connsiteX13" fmla="*/ 1985759 w 2231231"/>
              <a:gd name="connsiteY13" fmla="*/ 207 h 4833612"/>
              <a:gd name="connsiteX14" fmla="*/ 2168947 w 2231231"/>
              <a:gd name="connsiteY14" fmla="*/ 69818 h 4833612"/>
              <a:gd name="connsiteX15" fmla="*/ 2231231 w 2231231"/>
              <a:gd name="connsiteY15" fmla="*/ 227360 h 4833612"/>
              <a:gd name="connsiteX16" fmla="*/ 2231231 w 2231231"/>
              <a:gd name="connsiteY16" fmla="*/ 4612883 h 4833612"/>
              <a:gd name="connsiteX17" fmla="*/ 2183602 w 2231231"/>
              <a:gd name="connsiteY17" fmla="*/ 4759434 h 4833612"/>
              <a:gd name="connsiteX18" fmla="*/ 2044379 w 2231231"/>
              <a:gd name="connsiteY18" fmla="*/ 4832709 h 4833612"/>
              <a:gd name="connsiteX19" fmla="*/ 1674339 w 2231231"/>
              <a:gd name="connsiteY19" fmla="*/ 4832709 h 4833612"/>
              <a:gd name="connsiteX20" fmla="*/ 227153 w 2231231"/>
              <a:gd name="connsiteY20" fmla="*/ 4832709 h 4833612"/>
              <a:gd name="connsiteX21" fmla="*/ 51293 w 2231231"/>
              <a:gd name="connsiteY21" fmla="*/ 4766761 h 4833612"/>
              <a:gd name="connsiteX22" fmla="*/ 0 w 2231231"/>
              <a:gd name="connsiteY22" fmla="*/ 4612883 h 4833612"/>
              <a:gd name="connsiteX23" fmla="*/ 0 w 2231231"/>
              <a:gd name="connsiteY23" fmla="*/ 209041 h 4833612"/>
              <a:gd name="connsiteX24" fmla="*/ 65948 w 2231231"/>
              <a:gd name="connsiteY24" fmla="*/ 58827 h 4833612"/>
              <a:gd name="connsiteX25" fmla="*/ 219387 w 2231231"/>
              <a:gd name="connsiteY25" fmla="*/ 40 h 483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31231" h="4833612">
                <a:moveTo>
                  <a:pt x="219387" y="40"/>
                </a:moveTo>
                <a:cubicBezTo>
                  <a:pt x="222044" y="100"/>
                  <a:pt x="223489" y="207"/>
                  <a:pt x="223489" y="207"/>
                </a:cubicBezTo>
                <a:lnTo>
                  <a:pt x="520254" y="207"/>
                </a:lnTo>
                <a:cubicBezTo>
                  <a:pt x="520254" y="207"/>
                  <a:pt x="532925" y="-1777"/>
                  <a:pt x="545900" y="11198"/>
                </a:cubicBezTo>
                <a:cubicBezTo>
                  <a:pt x="553228" y="18526"/>
                  <a:pt x="553228" y="29517"/>
                  <a:pt x="553228" y="29517"/>
                </a:cubicBezTo>
                <a:lnTo>
                  <a:pt x="553228" y="58827"/>
                </a:lnTo>
                <a:cubicBezTo>
                  <a:pt x="553228" y="58827"/>
                  <a:pt x="559487" y="102029"/>
                  <a:pt x="589866" y="128439"/>
                </a:cubicBezTo>
                <a:cubicBezTo>
                  <a:pt x="625893" y="159733"/>
                  <a:pt x="659477" y="161412"/>
                  <a:pt x="659477" y="161412"/>
                </a:cubicBezTo>
                <a:lnTo>
                  <a:pt x="1571754" y="161412"/>
                </a:lnTo>
                <a:cubicBezTo>
                  <a:pt x="1571754" y="161412"/>
                  <a:pt x="1610071" y="156069"/>
                  <a:pt x="1637702" y="121111"/>
                </a:cubicBezTo>
                <a:cubicBezTo>
                  <a:pt x="1668691" y="82031"/>
                  <a:pt x="1667012" y="25853"/>
                  <a:pt x="1667012" y="25853"/>
                </a:cubicBezTo>
                <a:cubicBezTo>
                  <a:pt x="1667012" y="25853"/>
                  <a:pt x="1670523" y="14251"/>
                  <a:pt x="1678003" y="7534"/>
                </a:cubicBezTo>
                <a:cubicBezTo>
                  <a:pt x="1687315" y="-710"/>
                  <a:pt x="1699986" y="207"/>
                  <a:pt x="1699986" y="207"/>
                </a:cubicBezTo>
                <a:lnTo>
                  <a:pt x="1985759" y="207"/>
                </a:lnTo>
                <a:cubicBezTo>
                  <a:pt x="1985759" y="207"/>
                  <a:pt x="2103458" y="-1014"/>
                  <a:pt x="2168947" y="69818"/>
                </a:cubicBezTo>
                <a:cubicBezTo>
                  <a:pt x="2231231" y="137292"/>
                  <a:pt x="2231231" y="227360"/>
                  <a:pt x="2231231" y="227360"/>
                </a:cubicBezTo>
                <a:lnTo>
                  <a:pt x="2231231" y="4612883"/>
                </a:lnTo>
                <a:cubicBezTo>
                  <a:pt x="2231231" y="4612883"/>
                  <a:pt x="2228484" y="4699286"/>
                  <a:pt x="2183602" y="4759434"/>
                </a:cubicBezTo>
                <a:cubicBezTo>
                  <a:pt x="2128341" y="4833472"/>
                  <a:pt x="2044379" y="4832709"/>
                  <a:pt x="2044379" y="4832709"/>
                </a:cubicBezTo>
                <a:lnTo>
                  <a:pt x="1674339" y="4832709"/>
                </a:lnTo>
                <a:lnTo>
                  <a:pt x="227153" y="4832709"/>
                </a:lnTo>
                <a:cubicBezTo>
                  <a:pt x="227153" y="4832709"/>
                  <a:pt x="125789" y="4846449"/>
                  <a:pt x="51293" y="4766761"/>
                </a:cubicBezTo>
                <a:cubicBezTo>
                  <a:pt x="3359" y="4715469"/>
                  <a:pt x="0" y="4612883"/>
                  <a:pt x="0" y="4612883"/>
                </a:cubicBezTo>
                <a:lnTo>
                  <a:pt x="0" y="209041"/>
                </a:lnTo>
                <a:cubicBezTo>
                  <a:pt x="0" y="209041"/>
                  <a:pt x="4581" y="120653"/>
                  <a:pt x="65948" y="58827"/>
                </a:cubicBezTo>
                <a:cubicBezTo>
                  <a:pt x="122851" y="1524"/>
                  <a:pt x="200791" y="-380"/>
                  <a:pt x="219387" y="40"/>
                </a:cubicBezTo>
                <a:close/>
              </a:path>
            </a:pathLst>
          </a:cu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4E40619-9246-4E96-BAB4-4F1746923351}"/>
              </a:ext>
            </a:extLst>
          </p:cNvPr>
          <p:cNvSpPr txBox="1"/>
          <p:nvPr/>
        </p:nvSpPr>
        <p:spPr>
          <a:xfrm>
            <a:off x="1239940" y="2890391"/>
            <a:ext cx="3877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err="1"/>
              <a:t>Sustainable</a:t>
            </a:r>
            <a:r>
              <a:rPr lang="de-DE" sz="3200" b="1"/>
              <a:t> Growth </a:t>
            </a:r>
            <a:r>
              <a:rPr lang="de-DE" sz="3200" b="1" err="1"/>
              <a:t>for</a:t>
            </a:r>
            <a:r>
              <a:rPr lang="de-DE" sz="3200" b="1"/>
              <a:t> </a:t>
            </a:r>
            <a:r>
              <a:rPr lang="de-DE" sz="3200" b="1" err="1"/>
              <a:t>Everyone</a:t>
            </a:r>
            <a:endParaRPr lang="de-DE" sz="3200" b="1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6FD30770-5F7E-4F0A-854E-DAF6C81AB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6" y="469931"/>
            <a:ext cx="1529114" cy="3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56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226C29-E7AE-4A1A-9E02-E4FEF61B68D0}"/>
              </a:ext>
            </a:extLst>
          </p:cNvPr>
          <p:cNvGrpSpPr/>
          <p:nvPr/>
        </p:nvGrpSpPr>
        <p:grpSpPr>
          <a:xfrm>
            <a:off x="3848047" y="204236"/>
            <a:ext cx="4495905" cy="7075741"/>
            <a:chOff x="3848047" y="204236"/>
            <a:chExt cx="4495905" cy="7075741"/>
          </a:xfrm>
        </p:grpSpPr>
        <p:pic>
          <p:nvPicPr>
            <p:cNvPr id="2" name="Picture 11" descr="A picture containing monitor, sign, sitting, bus&#10;&#10;Description automatically generated">
              <a:extLst>
                <a:ext uri="{FF2B5EF4-FFF2-40B4-BE49-F238E27FC236}">
                  <a16:creationId xmlns:a16="http://schemas.microsoft.com/office/drawing/2014/main" id="{311E260C-5003-4C17-8C92-03C3E1144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047" y="204236"/>
              <a:ext cx="4495905" cy="7075741"/>
            </a:xfrm>
            <a:prstGeom prst="rect">
              <a:avLst/>
            </a:prstGeom>
          </p:spPr>
        </p:pic>
        <p:pic>
          <p:nvPicPr>
            <p:cNvPr id="3" name="Bildplatzhalter 10">
              <a:extLst>
                <a:ext uri="{FF2B5EF4-FFF2-40B4-BE49-F238E27FC236}">
                  <a16:creationId xmlns:a16="http://schemas.microsoft.com/office/drawing/2014/main" id="{B13826A0-92F8-489D-81BB-602BFBCA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r="23"/>
            <a:stretch/>
          </p:blipFill>
          <p:spPr>
            <a:xfrm>
              <a:off x="4738913" y="456422"/>
              <a:ext cx="2676073" cy="5797292"/>
            </a:xfrm>
            <a:custGeom>
              <a:avLst/>
              <a:gdLst>
                <a:gd name="connsiteX0" fmla="*/ 219387 w 2231231"/>
                <a:gd name="connsiteY0" fmla="*/ 40 h 4833612"/>
                <a:gd name="connsiteX1" fmla="*/ 223489 w 2231231"/>
                <a:gd name="connsiteY1" fmla="*/ 207 h 4833612"/>
                <a:gd name="connsiteX2" fmla="*/ 520254 w 2231231"/>
                <a:gd name="connsiteY2" fmla="*/ 207 h 4833612"/>
                <a:gd name="connsiteX3" fmla="*/ 545900 w 2231231"/>
                <a:gd name="connsiteY3" fmla="*/ 11198 h 4833612"/>
                <a:gd name="connsiteX4" fmla="*/ 553228 w 2231231"/>
                <a:gd name="connsiteY4" fmla="*/ 29517 h 4833612"/>
                <a:gd name="connsiteX5" fmla="*/ 553228 w 2231231"/>
                <a:gd name="connsiteY5" fmla="*/ 58827 h 4833612"/>
                <a:gd name="connsiteX6" fmla="*/ 589866 w 2231231"/>
                <a:gd name="connsiteY6" fmla="*/ 128439 h 4833612"/>
                <a:gd name="connsiteX7" fmla="*/ 659477 w 2231231"/>
                <a:gd name="connsiteY7" fmla="*/ 161412 h 4833612"/>
                <a:gd name="connsiteX8" fmla="*/ 1571754 w 2231231"/>
                <a:gd name="connsiteY8" fmla="*/ 161412 h 4833612"/>
                <a:gd name="connsiteX9" fmla="*/ 1637702 w 2231231"/>
                <a:gd name="connsiteY9" fmla="*/ 121111 h 4833612"/>
                <a:gd name="connsiteX10" fmla="*/ 1667012 w 2231231"/>
                <a:gd name="connsiteY10" fmla="*/ 25853 h 4833612"/>
                <a:gd name="connsiteX11" fmla="*/ 1678003 w 2231231"/>
                <a:gd name="connsiteY11" fmla="*/ 7534 h 4833612"/>
                <a:gd name="connsiteX12" fmla="*/ 1699986 w 2231231"/>
                <a:gd name="connsiteY12" fmla="*/ 207 h 4833612"/>
                <a:gd name="connsiteX13" fmla="*/ 1985759 w 2231231"/>
                <a:gd name="connsiteY13" fmla="*/ 207 h 4833612"/>
                <a:gd name="connsiteX14" fmla="*/ 2168947 w 2231231"/>
                <a:gd name="connsiteY14" fmla="*/ 69818 h 4833612"/>
                <a:gd name="connsiteX15" fmla="*/ 2231231 w 2231231"/>
                <a:gd name="connsiteY15" fmla="*/ 227360 h 4833612"/>
                <a:gd name="connsiteX16" fmla="*/ 2231231 w 2231231"/>
                <a:gd name="connsiteY16" fmla="*/ 4612883 h 4833612"/>
                <a:gd name="connsiteX17" fmla="*/ 2183602 w 2231231"/>
                <a:gd name="connsiteY17" fmla="*/ 4759434 h 4833612"/>
                <a:gd name="connsiteX18" fmla="*/ 2044379 w 2231231"/>
                <a:gd name="connsiteY18" fmla="*/ 4832709 h 4833612"/>
                <a:gd name="connsiteX19" fmla="*/ 1674339 w 2231231"/>
                <a:gd name="connsiteY19" fmla="*/ 4832709 h 4833612"/>
                <a:gd name="connsiteX20" fmla="*/ 227153 w 2231231"/>
                <a:gd name="connsiteY20" fmla="*/ 4832709 h 4833612"/>
                <a:gd name="connsiteX21" fmla="*/ 51293 w 2231231"/>
                <a:gd name="connsiteY21" fmla="*/ 4766761 h 4833612"/>
                <a:gd name="connsiteX22" fmla="*/ 0 w 2231231"/>
                <a:gd name="connsiteY22" fmla="*/ 4612883 h 4833612"/>
                <a:gd name="connsiteX23" fmla="*/ 0 w 2231231"/>
                <a:gd name="connsiteY23" fmla="*/ 209041 h 4833612"/>
                <a:gd name="connsiteX24" fmla="*/ 65948 w 2231231"/>
                <a:gd name="connsiteY24" fmla="*/ 58827 h 4833612"/>
                <a:gd name="connsiteX25" fmla="*/ 219387 w 2231231"/>
                <a:gd name="connsiteY25" fmla="*/ 40 h 48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31231" h="4833612">
                  <a:moveTo>
                    <a:pt x="219387" y="40"/>
                  </a:moveTo>
                  <a:cubicBezTo>
                    <a:pt x="222044" y="100"/>
                    <a:pt x="223489" y="207"/>
                    <a:pt x="223489" y="207"/>
                  </a:cubicBezTo>
                  <a:lnTo>
                    <a:pt x="520254" y="207"/>
                  </a:lnTo>
                  <a:cubicBezTo>
                    <a:pt x="520254" y="207"/>
                    <a:pt x="532925" y="-1777"/>
                    <a:pt x="545900" y="11198"/>
                  </a:cubicBezTo>
                  <a:cubicBezTo>
                    <a:pt x="553228" y="18526"/>
                    <a:pt x="553228" y="29517"/>
                    <a:pt x="553228" y="29517"/>
                  </a:cubicBezTo>
                  <a:lnTo>
                    <a:pt x="553228" y="58827"/>
                  </a:lnTo>
                  <a:cubicBezTo>
                    <a:pt x="553228" y="58827"/>
                    <a:pt x="559487" y="102029"/>
                    <a:pt x="589866" y="128439"/>
                  </a:cubicBezTo>
                  <a:cubicBezTo>
                    <a:pt x="625893" y="159733"/>
                    <a:pt x="659477" y="161412"/>
                    <a:pt x="659477" y="161412"/>
                  </a:cubicBezTo>
                  <a:lnTo>
                    <a:pt x="1571754" y="161412"/>
                  </a:lnTo>
                  <a:cubicBezTo>
                    <a:pt x="1571754" y="161412"/>
                    <a:pt x="1610071" y="156069"/>
                    <a:pt x="1637702" y="121111"/>
                  </a:cubicBezTo>
                  <a:cubicBezTo>
                    <a:pt x="1668691" y="82031"/>
                    <a:pt x="1667012" y="25853"/>
                    <a:pt x="1667012" y="25853"/>
                  </a:cubicBezTo>
                  <a:cubicBezTo>
                    <a:pt x="1667012" y="25853"/>
                    <a:pt x="1670523" y="14251"/>
                    <a:pt x="1678003" y="7534"/>
                  </a:cubicBezTo>
                  <a:cubicBezTo>
                    <a:pt x="1687315" y="-710"/>
                    <a:pt x="1699986" y="207"/>
                    <a:pt x="1699986" y="207"/>
                  </a:cubicBezTo>
                  <a:lnTo>
                    <a:pt x="1985759" y="207"/>
                  </a:lnTo>
                  <a:cubicBezTo>
                    <a:pt x="1985759" y="207"/>
                    <a:pt x="2103458" y="-1014"/>
                    <a:pt x="2168947" y="69818"/>
                  </a:cubicBezTo>
                  <a:cubicBezTo>
                    <a:pt x="2231231" y="137292"/>
                    <a:pt x="2231231" y="227360"/>
                    <a:pt x="2231231" y="227360"/>
                  </a:cubicBezTo>
                  <a:lnTo>
                    <a:pt x="2231231" y="4612883"/>
                  </a:lnTo>
                  <a:cubicBezTo>
                    <a:pt x="2231231" y="4612883"/>
                    <a:pt x="2228484" y="4699286"/>
                    <a:pt x="2183602" y="4759434"/>
                  </a:cubicBezTo>
                  <a:cubicBezTo>
                    <a:pt x="2128341" y="4833472"/>
                    <a:pt x="2044379" y="4832709"/>
                    <a:pt x="2044379" y="4832709"/>
                  </a:cubicBezTo>
                  <a:lnTo>
                    <a:pt x="1674339" y="4832709"/>
                  </a:lnTo>
                  <a:lnTo>
                    <a:pt x="227153" y="4832709"/>
                  </a:lnTo>
                  <a:cubicBezTo>
                    <a:pt x="227153" y="4832709"/>
                    <a:pt x="125789" y="4846449"/>
                    <a:pt x="51293" y="4766761"/>
                  </a:cubicBezTo>
                  <a:cubicBezTo>
                    <a:pt x="3359" y="4715469"/>
                    <a:pt x="0" y="4612883"/>
                    <a:pt x="0" y="4612883"/>
                  </a:cubicBezTo>
                  <a:lnTo>
                    <a:pt x="0" y="209041"/>
                  </a:lnTo>
                  <a:cubicBezTo>
                    <a:pt x="0" y="209041"/>
                    <a:pt x="4581" y="120653"/>
                    <a:pt x="65948" y="58827"/>
                  </a:cubicBezTo>
                  <a:cubicBezTo>
                    <a:pt x="122851" y="1524"/>
                    <a:pt x="200791" y="-380"/>
                    <a:pt x="219387" y="40"/>
                  </a:cubicBezTo>
                  <a:close/>
                </a:path>
              </a:pathLst>
            </a:custGeom>
          </p:spPr>
        </p:pic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CE1D73FF-A227-482B-8338-102CA1E9A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9444"/>
            <a:ext cx="1529114" cy="3920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C58322E-E570-420E-A439-BD10A6D3DF93}"/>
              </a:ext>
            </a:extLst>
          </p:cNvPr>
          <p:cNvSpPr txBox="1"/>
          <p:nvPr/>
        </p:nvSpPr>
        <p:spPr>
          <a:xfrm>
            <a:off x="8748990" y="4541500"/>
            <a:ext cx="25724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err="1"/>
              <a:t>Sustainability</a:t>
            </a:r>
            <a:r>
              <a:rPr lang="de-DE" sz="3200" b="1"/>
              <a:t> </a:t>
            </a:r>
          </a:p>
          <a:p>
            <a:r>
              <a:rPr lang="de-DE" sz="3200" b="1"/>
              <a:t>Payback</a:t>
            </a:r>
          </a:p>
        </p:txBody>
      </p:sp>
    </p:spTree>
    <p:extLst>
      <p:ext uri="{BB962C8B-B14F-4D97-AF65-F5344CB8AC3E}">
        <p14:creationId xmlns:p14="http://schemas.microsoft.com/office/powerpoint/2010/main" val="26445156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F191A3-1A79-4494-9EBF-7C2136611809}"/>
              </a:ext>
            </a:extLst>
          </p:cNvPr>
          <p:cNvGrpSpPr/>
          <p:nvPr/>
        </p:nvGrpSpPr>
        <p:grpSpPr>
          <a:xfrm>
            <a:off x="2427454" y="259863"/>
            <a:ext cx="4495905" cy="7075741"/>
            <a:chOff x="2427454" y="259863"/>
            <a:chExt cx="4495905" cy="7075741"/>
          </a:xfrm>
        </p:grpSpPr>
        <p:pic>
          <p:nvPicPr>
            <p:cNvPr id="2" name="Picture 11" descr="A picture containing monitor, sign, sitting, bus&#10;&#10;Description automatically generated">
              <a:extLst>
                <a:ext uri="{FF2B5EF4-FFF2-40B4-BE49-F238E27FC236}">
                  <a16:creationId xmlns:a16="http://schemas.microsoft.com/office/drawing/2014/main" id="{311E260C-5003-4C17-8C92-03C3E1144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454" y="259863"/>
              <a:ext cx="4495905" cy="7075741"/>
            </a:xfrm>
            <a:prstGeom prst="rect">
              <a:avLst/>
            </a:prstGeom>
          </p:spPr>
        </p:pic>
        <p:pic>
          <p:nvPicPr>
            <p:cNvPr id="3" name="Bildplatzhalter 10">
              <a:extLst>
                <a:ext uri="{FF2B5EF4-FFF2-40B4-BE49-F238E27FC236}">
                  <a16:creationId xmlns:a16="http://schemas.microsoft.com/office/drawing/2014/main" id="{B13826A0-92F8-489D-81BB-602BFBCA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r="23"/>
            <a:stretch/>
          </p:blipFill>
          <p:spPr>
            <a:xfrm>
              <a:off x="3301679" y="531844"/>
              <a:ext cx="2676073" cy="5797292"/>
            </a:xfrm>
            <a:custGeom>
              <a:avLst/>
              <a:gdLst>
                <a:gd name="connsiteX0" fmla="*/ 219387 w 2231231"/>
                <a:gd name="connsiteY0" fmla="*/ 40 h 4833612"/>
                <a:gd name="connsiteX1" fmla="*/ 223489 w 2231231"/>
                <a:gd name="connsiteY1" fmla="*/ 207 h 4833612"/>
                <a:gd name="connsiteX2" fmla="*/ 520254 w 2231231"/>
                <a:gd name="connsiteY2" fmla="*/ 207 h 4833612"/>
                <a:gd name="connsiteX3" fmla="*/ 545900 w 2231231"/>
                <a:gd name="connsiteY3" fmla="*/ 11198 h 4833612"/>
                <a:gd name="connsiteX4" fmla="*/ 553228 w 2231231"/>
                <a:gd name="connsiteY4" fmla="*/ 29517 h 4833612"/>
                <a:gd name="connsiteX5" fmla="*/ 553228 w 2231231"/>
                <a:gd name="connsiteY5" fmla="*/ 58827 h 4833612"/>
                <a:gd name="connsiteX6" fmla="*/ 589866 w 2231231"/>
                <a:gd name="connsiteY6" fmla="*/ 128439 h 4833612"/>
                <a:gd name="connsiteX7" fmla="*/ 659477 w 2231231"/>
                <a:gd name="connsiteY7" fmla="*/ 161412 h 4833612"/>
                <a:gd name="connsiteX8" fmla="*/ 1571754 w 2231231"/>
                <a:gd name="connsiteY8" fmla="*/ 161412 h 4833612"/>
                <a:gd name="connsiteX9" fmla="*/ 1637702 w 2231231"/>
                <a:gd name="connsiteY9" fmla="*/ 121111 h 4833612"/>
                <a:gd name="connsiteX10" fmla="*/ 1667012 w 2231231"/>
                <a:gd name="connsiteY10" fmla="*/ 25853 h 4833612"/>
                <a:gd name="connsiteX11" fmla="*/ 1678003 w 2231231"/>
                <a:gd name="connsiteY11" fmla="*/ 7534 h 4833612"/>
                <a:gd name="connsiteX12" fmla="*/ 1699986 w 2231231"/>
                <a:gd name="connsiteY12" fmla="*/ 207 h 4833612"/>
                <a:gd name="connsiteX13" fmla="*/ 1985759 w 2231231"/>
                <a:gd name="connsiteY13" fmla="*/ 207 h 4833612"/>
                <a:gd name="connsiteX14" fmla="*/ 2168947 w 2231231"/>
                <a:gd name="connsiteY14" fmla="*/ 69818 h 4833612"/>
                <a:gd name="connsiteX15" fmla="*/ 2231231 w 2231231"/>
                <a:gd name="connsiteY15" fmla="*/ 227360 h 4833612"/>
                <a:gd name="connsiteX16" fmla="*/ 2231231 w 2231231"/>
                <a:gd name="connsiteY16" fmla="*/ 4612883 h 4833612"/>
                <a:gd name="connsiteX17" fmla="*/ 2183602 w 2231231"/>
                <a:gd name="connsiteY17" fmla="*/ 4759434 h 4833612"/>
                <a:gd name="connsiteX18" fmla="*/ 2044379 w 2231231"/>
                <a:gd name="connsiteY18" fmla="*/ 4832709 h 4833612"/>
                <a:gd name="connsiteX19" fmla="*/ 1674339 w 2231231"/>
                <a:gd name="connsiteY19" fmla="*/ 4832709 h 4833612"/>
                <a:gd name="connsiteX20" fmla="*/ 227153 w 2231231"/>
                <a:gd name="connsiteY20" fmla="*/ 4832709 h 4833612"/>
                <a:gd name="connsiteX21" fmla="*/ 51293 w 2231231"/>
                <a:gd name="connsiteY21" fmla="*/ 4766761 h 4833612"/>
                <a:gd name="connsiteX22" fmla="*/ 0 w 2231231"/>
                <a:gd name="connsiteY22" fmla="*/ 4612883 h 4833612"/>
                <a:gd name="connsiteX23" fmla="*/ 0 w 2231231"/>
                <a:gd name="connsiteY23" fmla="*/ 209041 h 4833612"/>
                <a:gd name="connsiteX24" fmla="*/ 65948 w 2231231"/>
                <a:gd name="connsiteY24" fmla="*/ 58827 h 4833612"/>
                <a:gd name="connsiteX25" fmla="*/ 219387 w 2231231"/>
                <a:gd name="connsiteY25" fmla="*/ 40 h 48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31231" h="4833612">
                  <a:moveTo>
                    <a:pt x="219387" y="40"/>
                  </a:moveTo>
                  <a:cubicBezTo>
                    <a:pt x="222044" y="100"/>
                    <a:pt x="223489" y="207"/>
                    <a:pt x="223489" y="207"/>
                  </a:cubicBezTo>
                  <a:lnTo>
                    <a:pt x="520254" y="207"/>
                  </a:lnTo>
                  <a:cubicBezTo>
                    <a:pt x="520254" y="207"/>
                    <a:pt x="532925" y="-1777"/>
                    <a:pt x="545900" y="11198"/>
                  </a:cubicBezTo>
                  <a:cubicBezTo>
                    <a:pt x="553228" y="18526"/>
                    <a:pt x="553228" y="29517"/>
                    <a:pt x="553228" y="29517"/>
                  </a:cubicBezTo>
                  <a:lnTo>
                    <a:pt x="553228" y="58827"/>
                  </a:lnTo>
                  <a:cubicBezTo>
                    <a:pt x="553228" y="58827"/>
                    <a:pt x="559487" y="102029"/>
                    <a:pt x="589866" y="128439"/>
                  </a:cubicBezTo>
                  <a:cubicBezTo>
                    <a:pt x="625893" y="159733"/>
                    <a:pt x="659477" y="161412"/>
                    <a:pt x="659477" y="161412"/>
                  </a:cubicBezTo>
                  <a:lnTo>
                    <a:pt x="1571754" y="161412"/>
                  </a:lnTo>
                  <a:cubicBezTo>
                    <a:pt x="1571754" y="161412"/>
                    <a:pt x="1610071" y="156069"/>
                    <a:pt x="1637702" y="121111"/>
                  </a:cubicBezTo>
                  <a:cubicBezTo>
                    <a:pt x="1668691" y="82031"/>
                    <a:pt x="1667012" y="25853"/>
                    <a:pt x="1667012" y="25853"/>
                  </a:cubicBezTo>
                  <a:cubicBezTo>
                    <a:pt x="1667012" y="25853"/>
                    <a:pt x="1670523" y="14251"/>
                    <a:pt x="1678003" y="7534"/>
                  </a:cubicBezTo>
                  <a:cubicBezTo>
                    <a:pt x="1687315" y="-710"/>
                    <a:pt x="1699986" y="207"/>
                    <a:pt x="1699986" y="207"/>
                  </a:cubicBezTo>
                  <a:lnTo>
                    <a:pt x="1985759" y="207"/>
                  </a:lnTo>
                  <a:cubicBezTo>
                    <a:pt x="1985759" y="207"/>
                    <a:pt x="2103458" y="-1014"/>
                    <a:pt x="2168947" y="69818"/>
                  </a:cubicBezTo>
                  <a:cubicBezTo>
                    <a:pt x="2231231" y="137292"/>
                    <a:pt x="2231231" y="227360"/>
                    <a:pt x="2231231" y="227360"/>
                  </a:cubicBezTo>
                  <a:lnTo>
                    <a:pt x="2231231" y="4612883"/>
                  </a:lnTo>
                  <a:cubicBezTo>
                    <a:pt x="2231231" y="4612883"/>
                    <a:pt x="2228484" y="4699286"/>
                    <a:pt x="2183602" y="4759434"/>
                  </a:cubicBezTo>
                  <a:cubicBezTo>
                    <a:pt x="2128341" y="4833472"/>
                    <a:pt x="2044379" y="4832709"/>
                    <a:pt x="2044379" y="4832709"/>
                  </a:cubicBezTo>
                  <a:lnTo>
                    <a:pt x="1674339" y="4832709"/>
                  </a:lnTo>
                  <a:lnTo>
                    <a:pt x="227153" y="4832709"/>
                  </a:lnTo>
                  <a:cubicBezTo>
                    <a:pt x="227153" y="4832709"/>
                    <a:pt x="125789" y="4846449"/>
                    <a:pt x="51293" y="4766761"/>
                  </a:cubicBezTo>
                  <a:cubicBezTo>
                    <a:pt x="3359" y="4715469"/>
                    <a:pt x="0" y="4612883"/>
                    <a:pt x="0" y="4612883"/>
                  </a:cubicBezTo>
                  <a:lnTo>
                    <a:pt x="0" y="209041"/>
                  </a:lnTo>
                  <a:cubicBezTo>
                    <a:pt x="0" y="209041"/>
                    <a:pt x="4581" y="120653"/>
                    <a:pt x="65948" y="58827"/>
                  </a:cubicBezTo>
                  <a:cubicBezTo>
                    <a:pt x="122851" y="1524"/>
                    <a:pt x="200791" y="-380"/>
                    <a:pt x="219387" y="40"/>
                  </a:cubicBezTo>
                  <a:close/>
                </a:path>
              </a:pathLst>
            </a:cu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4F931-B1DE-4C91-A3EB-52DD0BFE4377}"/>
              </a:ext>
            </a:extLst>
          </p:cNvPr>
          <p:cNvGrpSpPr/>
          <p:nvPr/>
        </p:nvGrpSpPr>
        <p:grpSpPr>
          <a:xfrm>
            <a:off x="5902763" y="259863"/>
            <a:ext cx="4495905" cy="7075741"/>
            <a:chOff x="5902763" y="259863"/>
            <a:chExt cx="4495905" cy="7075741"/>
          </a:xfrm>
        </p:grpSpPr>
        <p:pic>
          <p:nvPicPr>
            <p:cNvPr id="16" name="Picture 11" descr="A picture containing monitor, sign, sitting, bus&#10;&#10;Description automatically generated">
              <a:extLst>
                <a:ext uri="{FF2B5EF4-FFF2-40B4-BE49-F238E27FC236}">
                  <a16:creationId xmlns:a16="http://schemas.microsoft.com/office/drawing/2014/main" id="{43083DB8-4C79-497E-A912-9F7D42EC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763" y="259863"/>
              <a:ext cx="4495905" cy="7075741"/>
            </a:xfrm>
            <a:prstGeom prst="rect">
              <a:avLst/>
            </a:prstGeom>
          </p:spPr>
        </p:pic>
        <p:pic>
          <p:nvPicPr>
            <p:cNvPr id="17" name="Bildplatzhalter 10">
              <a:extLst>
                <a:ext uri="{FF2B5EF4-FFF2-40B4-BE49-F238E27FC236}">
                  <a16:creationId xmlns:a16="http://schemas.microsoft.com/office/drawing/2014/main" id="{A9E74E40-AF31-46FF-87E6-355C84B93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r="23"/>
            <a:stretch/>
          </p:blipFill>
          <p:spPr>
            <a:xfrm>
              <a:off x="6776988" y="530354"/>
              <a:ext cx="2676073" cy="5797292"/>
            </a:xfrm>
            <a:custGeom>
              <a:avLst/>
              <a:gdLst>
                <a:gd name="connsiteX0" fmla="*/ 219387 w 2231231"/>
                <a:gd name="connsiteY0" fmla="*/ 40 h 4833612"/>
                <a:gd name="connsiteX1" fmla="*/ 223489 w 2231231"/>
                <a:gd name="connsiteY1" fmla="*/ 207 h 4833612"/>
                <a:gd name="connsiteX2" fmla="*/ 520254 w 2231231"/>
                <a:gd name="connsiteY2" fmla="*/ 207 h 4833612"/>
                <a:gd name="connsiteX3" fmla="*/ 545900 w 2231231"/>
                <a:gd name="connsiteY3" fmla="*/ 11198 h 4833612"/>
                <a:gd name="connsiteX4" fmla="*/ 553228 w 2231231"/>
                <a:gd name="connsiteY4" fmla="*/ 29517 h 4833612"/>
                <a:gd name="connsiteX5" fmla="*/ 553228 w 2231231"/>
                <a:gd name="connsiteY5" fmla="*/ 58827 h 4833612"/>
                <a:gd name="connsiteX6" fmla="*/ 589866 w 2231231"/>
                <a:gd name="connsiteY6" fmla="*/ 128439 h 4833612"/>
                <a:gd name="connsiteX7" fmla="*/ 659477 w 2231231"/>
                <a:gd name="connsiteY7" fmla="*/ 161412 h 4833612"/>
                <a:gd name="connsiteX8" fmla="*/ 1571754 w 2231231"/>
                <a:gd name="connsiteY8" fmla="*/ 161412 h 4833612"/>
                <a:gd name="connsiteX9" fmla="*/ 1637702 w 2231231"/>
                <a:gd name="connsiteY9" fmla="*/ 121111 h 4833612"/>
                <a:gd name="connsiteX10" fmla="*/ 1667012 w 2231231"/>
                <a:gd name="connsiteY10" fmla="*/ 25853 h 4833612"/>
                <a:gd name="connsiteX11" fmla="*/ 1678003 w 2231231"/>
                <a:gd name="connsiteY11" fmla="*/ 7534 h 4833612"/>
                <a:gd name="connsiteX12" fmla="*/ 1699986 w 2231231"/>
                <a:gd name="connsiteY12" fmla="*/ 207 h 4833612"/>
                <a:gd name="connsiteX13" fmla="*/ 1985759 w 2231231"/>
                <a:gd name="connsiteY13" fmla="*/ 207 h 4833612"/>
                <a:gd name="connsiteX14" fmla="*/ 2168947 w 2231231"/>
                <a:gd name="connsiteY14" fmla="*/ 69818 h 4833612"/>
                <a:gd name="connsiteX15" fmla="*/ 2231231 w 2231231"/>
                <a:gd name="connsiteY15" fmla="*/ 227360 h 4833612"/>
                <a:gd name="connsiteX16" fmla="*/ 2231231 w 2231231"/>
                <a:gd name="connsiteY16" fmla="*/ 4612883 h 4833612"/>
                <a:gd name="connsiteX17" fmla="*/ 2183602 w 2231231"/>
                <a:gd name="connsiteY17" fmla="*/ 4759434 h 4833612"/>
                <a:gd name="connsiteX18" fmla="*/ 2044379 w 2231231"/>
                <a:gd name="connsiteY18" fmla="*/ 4832709 h 4833612"/>
                <a:gd name="connsiteX19" fmla="*/ 1674339 w 2231231"/>
                <a:gd name="connsiteY19" fmla="*/ 4832709 h 4833612"/>
                <a:gd name="connsiteX20" fmla="*/ 227153 w 2231231"/>
                <a:gd name="connsiteY20" fmla="*/ 4832709 h 4833612"/>
                <a:gd name="connsiteX21" fmla="*/ 51293 w 2231231"/>
                <a:gd name="connsiteY21" fmla="*/ 4766761 h 4833612"/>
                <a:gd name="connsiteX22" fmla="*/ 0 w 2231231"/>
                <a:gd name="connsiteY22" fmla="*/ 4612883 h 4833612"/>
                <a:gd name="connsiteX23" fmla="*/ 0 w 2231231"/>
                <a:gd name="connsiteY23" fmla="*/ 209041 h 4833612"/>
                <a:gd name="connsiteX24" fmla="*/ 65948 w 2231231"/>
                <a:gd name="connsiteY24" fmla="*/ 58827 h 4833612"/>
                <a:gd name="connsiteX25" fmla="*/ 219387 w 2231231"/>
                <a:gd name="connsiteY25" fmla="*/ 40 h 48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31231" h="4833612">
                  <a:moveTo>
                    <a:pt x="219387" y="40"/>
                  </a:moveTo>
                  <a:cubicBezTo>
                    <a:pt x="222044" y="100"/>
                    <a:pt x="223489" y="207"/>
                    <a:pt x="223489" y="207"/>
                  </a:cubicBezTo>
                  <a:lnTo>
                    <a:pt x="520254" y="207"/>
                  </a:lnTo>
                  <a:cubicBezTo>
                    <a:pt x="520254" y="207"/>
                    <a:pt x="532925" y="-1777"/>
                    <a:pt x="545900" y="11198"/>
                  </a:cubicBezTo>
                  <a:cubicBezTo>
                    <a:pt x="553228" y="18526"/>
                    <a:pt x="553228" y="29517"/>
                    <a:pt x="553228" y="29517"/>
                  </a:cubicBezTo>
                  <a:lnTo>
                    <a:pt x="553228" y="58827"/>
                  </a:lnTo>
                  <a:cubicBezTo>
                    <a:pt x="553228" y="58827"/>
                    <a:pt x="559487" y="102029"/>
                    <a:pt x="589866" y="128439"/>
                  </a:cubicBezTo>
                  <a:cubicBezTo>
                    <a:pt x="625893" y="159733"/>
                    <a:pt x="659477" y="161412"/>
                    <a:pt x="659477" y="161412"/>
                  </a:cubicBezTo>
                  <a:lnTo>
                    <a:pt x="1571754" y="161412"/>
                  </a:lnTo>
                  <a:cubicBezTo>
                    <a:pt x="1571754" y="161412"/>
                    <a:pt x="1610071" y="156069"/>
                    <a:pt x="1637702" y="121111"/>
                  </a:cubicBezTo>
                  <a:cubicBezTo>
                    <a:pt x="1668691" y="82031"/>
                    <a:pt x="1667012" y="25853"/>
                    <a:pt x="1667012" y="25853"/>
                  </a:cubicBezTo>
                  <a:cubicBezTo>
                    <a:pt x="1667012" y="25853"/>
                    <a:pt x="1670523" y="14251"/>
                    <a:pt x="1678003" y="7534"/>
                  </a:cubicBezTo>
                  <a:cubicBezTo>
                    <a:pt x="1687315" y="-710"/>
                    <a:pt x="1699986" y="207"/>
                    <a:pt x="1699986" y="207"/>
                  </a:cubicBezTo>
                  <a:lnTo>
                    <a:pt x="1985759" y="207"/>
                  </a:lnTo>
                  <a:cubicBezTo>
                    <a:pt x="1985759" y="207"/>
                    <a:pt x="2103458" y="-1014"/>
                    <a:pt x="2168947" y="69818"/>
                  </a:cubicBezTo>
                  <a:cubicBezTo>
                    <a:pt x="2231231" y="137292"/>
                    <a:pt x="2231231" y="227360"/>
                    <a:pt x="2231231" y="227360"/>
                  </a:cubicBezTo>
                  <a:lnTo>
                    <a:pt x="2231231" y="4612883"/>
                  </a:lnTo>
                  <a:cubicBezTo>
                    <a:pt x="2231231" y="4612883"/>
                    <a:pt x="2228484" y="4699286"/>
                    <a:pt x="2183602" y="4759434"/>
                  </a:cubicBezTo>
                  <a:cubicBezTo>
                    <a:pt x="2128341" y="4833472"/>
                    <a:pt x="2044379" y="4832709"/>
                    <a:pt x="2044379" y="4832709"/>
                  </a:cubicBezTo>
                  <a:lnTo>
                    <a:pt x="1674339" y="4832709"/>
                  </a:lnTo>
                  <a:lnTo>
                    <a:pt x="227153" y="4832709"/>
                  </a:lnTo>
                  <a:cubicBezTo>
                    <a:pt x="227153" y="4832709"/>
                    <a:pt x="125789" y="4846449"/>
                    <a:pt x="51293" y="4766761"/>
                  </a:cubicBezTo>
                  <a:cubicBezTo>
                    <a:pt x="3359" y="4715469"/>
                    <a:pt x="0" y="4612883"/>
                    <a:pt x="0" y="4612883"/>
                  </a:cubicBezTo>
                  <a:lnTo>
                    <a:pt x="0" y="209041"/>
                  </a:lnTo>
                  <a:cubicBezTo>
                    <a:pt x="0" y="209041"/>
                    <a:pt x="4581" y="120653"/>
                    <a:pt x="65948" y="58827"/>
                  </a:cubicBezTo>
                  <a:cubicBezTo>
                    <a:pt x="122851" y="1524"/>
                    <a:pt x="200791" y="-380"/>
                    <a:pt x="219387" y="40"/>
                  </a:cubicBezTo>
                  <a:close/>
                </a:path>
              </a:pathLst>
            </a:custGeom>
          </p:spPr>
        </p:pic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9E567C9A-0392-4E32-A070-7117A6C415A5}"/>
              </a:ext>
            </a:extLst>
          </p:cNvPr>
          <p:cNvSpPr txBox="1"/>
          <p:nvPr/>
        </p:nvSpPr>
        <p:spPr>
          <a:xfrm>
            <a:off x="9764546" y="1381125"/>
            <a:ext cx="224189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3200" b="1"/>
              <a:t>Überblick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A1FFDE1-DD0C-4A3B-BBCB-407509800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06" y="469931"/>
            <a:ext cx="1529114" cy="392081"/>
          </a:xfrm>
          <a:prstGeom prst="rect">
            <a:avLst/>
          </a:prstGeom>
        </p:spPr>
      </p:pic>
      <p:sp>
        <p:nvSpPr>
          <p:cNvPr id="12" name="Textfeld 17">
            <a:extLst>
              <a:ext uri="{FF2B5EF4-FFF2-40B4-BE49-F238E27FC236}">
                <a16:creationId xmlns:a16="http://schemas.microsoft.com/office/drawing/2014/main" id="{A0C00415-8BDC-45EC-9BA2-18E6CF3B52A5}"/>
              </a:ext>
            </a:extLst>
          </p:cNvPr>
          <p:cNvSpPr txBox="1"/>
          <p:nvPr/>
        </p:nvSpPr>
        <p:spPr>
          <a:xfrm>
            <a:off x="443077" y="4877089"/>
            <a:ext cx="224189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3200" b="1"/>
              <a:t>Transparenz</a:t>
            </a:r>
            <a:endParaRPr lang="de-DE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2511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525FE-B059-4955-8811-E5ABD09D55A4}"/>
              </a:ext>
            </a:extLst>
          </p:cNvPr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1">
            <a:extLst>
              <a:ext uri="{FF2B5EF4-FFF2-40B4-BE49-F238E27FC236}">
                <a16:creationId xmlns:a16="http://schemas.microsoft.com/office/drawing/2014/main" id="{41234DE8-A9B5-42FF-A3D9-AEF90D34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8" y="1482901"/>
            <a:ext cx="2743616" cy="694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F26C0-5363-42E5-88D0-3DC4EE89DD86}"/>
              </a:ext>
            </a:extLst>
          </p:cNvPr>
          <p:cNvSpPr txBox="1"/>
          <p:nvPr/>
        </p:nvSpPr>
        <p:spPr>
          <a:xfrm>
            <a:off x="925275" y="234533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32D74B"/>
                </a:solidFill>
                <a:cs typeface="Calibri"/>
              </a:rPr>
              <a:t>GOES SUSTAINABLE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724CE03-7C94-4D8E-B8EB-80919862C186}"/>
              </a:ext>
            </a:extLst>
          </p:cNvPr>
          <p:cNvGrpSpPr/>
          <p:nvPr/>
        </p:nvGrpSpPr>
        <p:grpSpPr>
          <a:xfrm rot="2398422">
            <a:off x="9807442" y="3404873"/>
            <a:ext cx="3550298" cy="5587527"/>
            <a:chOff x="7696096" y="185186"/>
            <a:chExt cx="3550298" cy="5587527"/>
          </a:xfrm>
        </p:grpSpPr>
        <p:pic>
          <p:nvPicPr>
            <p:cNvPr id="10" name="Picture 11" descr="A picture containing monitor, sign, sitting, bus&#10;&#10;Description automatically generated">
              <a:extLst>
                <a:ext uri="{FF2B5EF4-FFF2-40B4-BE49-F238E27FC236}">
                  <a16:creationId xmlns:a16="http://schemas.microsoft.com/office/drawing/2014/main" id="{261CB4B4-516B-466C-8523-01D45A953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096" y="185186"/>
              <a:ext cx="3550298" cy="5587527"/>
            </a:xfrm>
            <a:prstGeom prst="rect">
              <a:avLst/>
            </a:prstGeom>
          </p:spPr>
        </p:pic>
        <p:pic>
          <p:nvPicPr>
            <p:cNvPr id="11" name="Bildplatzhalter 10">
              <a:extLst>
                <a:ext uri="{FF2B5EF4-FFF2-40B4-BE49-F238E27FC236}">
                  <a16:creationId xmlns:a16="http://schemas.microsoft.com/office/drawing/2014/main" id="{E1BB034E-9D79-44B0-87A4-110AC1A9B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r="23"/>
            <a:stretch/>
          </p:blipFill>
          <p:spPr>
            <a:xfrm>
              <a:off x="8388710" y="406891"/>
              <a:ext cx="2104030" cy="4558050"/>
            </a:xfrm>
            <a:custGeom>
              <a:avLst/>
              <a:gdLst>
                <a:gd name="connsiteX0" fmla="*/ 219387 w 2231231"/>
                <a:gd name="connsiteY0" fmla="*/ 40 h 4833612"/>
                <a:gd name="connsiteX1" fmla="*/ 223489 w 2231231"/>
                <a:gd name="connsiteY1" fmla="*/ 207 h 4833612"/>
                <a:gd name="connsiteX2" fmla="*/ 520254 w 2231231"/>
                <a:gd name="connsiteY2" fmla="*/ 207 h 4833612"/>
                <a:gd name="connsiteX3" fmla="*/ 545900 w 2231231"/>
                <a:gd name="connsiteY3" fmla="*/ 11198 h 4833612"/>
                <a:gd name="connsiteX4" fmla="*/ 553228 w 2231231"/>
                <a:gd name="connsiteY4" fmla="*/ 29517 h 4833612"/>
                <a:gd name="connsiteX5" fmla="*/ 553228 w 2231231"/>
                <a:gd name="connsiteY5" fmla="*/ 58827 h 4833612"/>
                <a:gd name="connsiteX6" fmla="*/ 589866 w 2231231"/>
                <a:gd name="connsiteY6" fmla="*/ 128439 h 4833612"/>
                <a:gd name="connsiteX7" fmla="*/ 659477 w 2231231"/>
                <a:gd name="connsiteY7" fmla="*/ 161412 h 4833612"/>
                <a:gd name="connsiteX8" fmla="*/ 1571754 w 2231231"/>
                <a:gd name="connsiteY8" fmla="*/ 161412 h 4833612"/>
                <a:gd name="connsiteX9" fmla="*/ 1637702 w 2231231"/>
                <a:gd name="connsiteY9" fmla="*/ 121111 h 4833612"/>
                <a:gd name="connsiteX10" fmla="*/ 1667012 w 2231231"/>
                <a:gd name="connsiteY10" fmla="*/ 25853 h 4833612"/>
                <a:gd name="connsiteX11" fmla="*/ 1678003 w 2231231"/>
                <a:gd name="connsiteY11" fmla="*/ 7534 h 4833612"/>
                <a:gd name="connsiteX12" fmla="*/ 1699986 w 2231231"/>
                <a:gd name="connsiteY12" fmla="*/ 207 h 4833612"/>
                <a:gd name="connsiteX13" fmla="*/ 1985759 w 2231231"/>
                <a:gd name="connsiteY13" fmla="*/ 207 h 4833612"/>
                <a:gd name="connsiteX14" fmla="*/ 2168947 w 2231231"/>
                <a:gd name="connsiteY14" fmla="*/ 69818 h 4833612"/>
                <a:gd name="connsiteX15" fmla="*/ 2231231 w 2231231"/>
                <a:gd name="connsiteY15" fmla="*/ 227360 h 4833612"/>
                <a:gd name="connsiteX16" fmla="*/ 2231231 w 2231231"/>
                <a:gd name="connsiteY16" fmla="*/ 4612883 h 4833612"/>
                <a:gd name="connsiteX17" fmla="*/ 2183602 w 2231231"/>
                <a:gd name="connsiteY17" fmla="*/ 4759434 h 4833612"/>
                <a:gd name="connsiteX18" fmla="*/ 2044379 w 2231231"/>
                <a:gd name="connsiteY18" fmla="*/ 4832709 h 4833612"/>
                <a:gd name="connsiteX19" fmla="*/ 1674339 w 2231231"/>
                <a:gd name="connsiteY19" fmla="*/ 4832709 h 4833612"/>
                <a:gd name="connsiteX20" fmla="*/ 227153 w 2231231"/>
                <a:gd name="connsiteY20" fmla="*/ 4832709 h 4833612"/>
                <a:gd name="connsiteX21" fmla="*/ 51293 w 2231231"/>
                <a:gd name="connsiteY21" fmla="*/ 4766761 h 4833612"/>
                <a:gd name="connsiteX22" fmla="*/ 0 w 2231231"/>
                <a:gd name="connsiteY22" fmla="*/ 4612883 h 4833612"/>
                <a:gd name="connsiteX23" fmla="*/ 0 w 2231231"/>
                <a:gd name="connsiteY23" fmla="*/ 209041 h 4833612"/>
                <a:gd name="connsiteX24" fmla="*/ 65948 w 2231231"/>
                <a:gd name="connsiteY24" fmla="*/ 58827 h 4833612"/>
                <a:gd name="connsiteX25" fmla="*/ 219387 w 2231231"/>
                <a:gd name="connsiteY25" fmla="*/ 40 h 48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31231" h="4833612">
                  <a:moveTo>
                    <a:pt x="219387" y="40"/>
                  </a:moveTo>
                  <a:cubicBezTo>
                    <a:pt x="222044" y="100"/>
                    <a:pt x="223489" y="207"/>
                    <a:pt x="223489" y="207"/>
                  </a:cubicBezTo>
                  <a:lnTo>
                    <a:pt x="520254" y="207"/>
                  </a:lnTo>
                  <a:cubicBezTo>
                    <a:pt x="520254" y="207"/>
                    <a:pt x="532925" y="-1777"/>
                    <a:pt x="545900" y="11198"/>
                  </a:cubicBezTo>
                  <a:cubicBezTo>
                    <a:pt x="553228" y="18526"/>
                    <a:pt x="553228" y="29517"/>
                    <a:pt x="553228" y="29517"/>
                  </a:cubicBezTo>
                  <a:lnTo>
                    <a:pt x="553228" y="58827"/>
                  </a:lnTo>
                  <a:cubicBezTo>
                    <a:pt x="553228" y="58827"/>
                    <a:pt x="559487" y="102029"/>
                    <a:pt x="589866" y="128439"/>
                  </a:cubicBezTo>
                  <a:cubicBezTo>
                    <a:pt x="625893" y="159733"/>
                    <a:pt x="659477" y="161412"/>
                    <a:pt x="659477" y="161412"/>
                  </a:cubicBezTo>
                  <a:lnTo>
                    <a:pt x="1571754" y="161412"/>
                  </a:lnTo>
                  <a:cubicBezTo>
                    <a:pt x="1571754" y="161412"/>
                    <a:pt x="1610071" y="156069"/>
                    <a:pt x="1637702" y="121111"/>
                  </a:cubicBezTo>
                  <a:cubicBezTo>
                    <a:pt x="1668691" y="82031"/>
                    <a:pt x="1667012" y="25853"/>
                    <a:pt x="1667012" y="25853"/>
                  </a:cubicBezTo>
                  <a:cubicBezTo>
                    <a:pt x="1667012" y="25853"/>
                    <a:pt x="1670523" y="14251"/>
                    <a:pt x="1678003" y="7534"/>
                  </a:cubicBezTo>
                  <a:cubicBezTo>
                    <a:pt x="1687315" y="-710"/>
                    <a:pt x="1699986" y="207"/>
                    <a:pt x="1699986" y="207"/>
                  </a:cubicBezTo>
                  <a:lnTo>
                    <a:pt x="1985759" y="207"/>
                  </a:lnTo>
                  <a:cubicBezTo>
                    <a:pt x="1985759" y="207"/>
                    <a:pt x="2103458" y="-1014"/>
                    <a:pt x="2168947" y="69818"/>
                  </a:cubicBezTo>
                  <a:cubicBezTo>
                    <a:pt x="2231231" y="137292"/>
                    <a:pt x="2231231" y="227360"/>
                    <a:pt x="2231231" y="227360"/>
                  </a:cubicBezTo>
                  <a:lnTo>
                    <a:pt x="2231231" y="4612883"/>
                  </a:lnTo>
                  <a:cubicBezTo>
                    <a:pt x="2231231" y="4612883"/>
                    <a:pt x="2228484" y="4699286"/>
                    <a:pt x="2183602" y="4759434"/>
                  </a:cubicBezTo>
                  <a:cubicBezTo>
                    <a:pt x="2128341" y="4833472"/>
                    <a:pt x="2044379" y="4832709"/>
                    <a:pt x="2044379" y="4832709"/>
                  </a:cubicBezTo>
                  <a:lnTo>
                    <a:pt x="1674339" y="4832709"/>
                  </a:lnTo>
                  <a:lnTo>
                    <a:pt x="227153" y="4832709"/>
                  </a:lnTo>
                  <a:cubicBezTo>
                    <a:pt x="227153" y="4832709"/>
                    <a:pt x="125789" y="4846449"/>
                    <a:pt x="51293" y="4766761"/>
                  </a:cubicBezTo>
                  <a:cubicBezTo>
                    <a:pt x="3359" y="4715469"/>
                    <a:pt x="0" y="4612883"/>
                    <a:pt x="0" y="4612883"/>
                  </a:cubicBezTo>
                  <a:lnTo>
                    <a:pt x="0" y="209041"/>
                  </a:lnTo>
                  <a:cubicBezTo>
                    <a:pt x="0" y="209041"/>
                    <a:pt x="4581" y="120653"/>
                    <a:pt x="65948" y="58827"/>
                  </a:cubicBezTo>
                  <a:cubicBezTo>
                    <a:pt x="122851" y="1524"/>
                    <a:pt x="200791" y="-380"/>
                    <a:pt x="219387" y="40"/>
                  </a:cubicBezTo>
                  <a:close/>
                </a:path>
              </a:pathLst>
            </a:cu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421C390-AA81-4410-BFFC-7D1AD63E1D4F}"/>
              </a:ext>
            </a:extLst>
          </p:cNvPr>
          <p:cNvGrpSpPr/>
          <p:nvPr/>
        </p:nvGrpSpPr>
        <p:grpSpPr>
          <a:xfrm rot="2398422">
            <a:off x="8043641" y="-2974818"/>
            <a:ext cx="3550298" cy="5587527"/>
            <a:chOff x="7696096" y="185186"/>
            <a:chExt cx="3550298" cy="5587527"/>
          </a:xfrm>
        </p:grpSpPr>
        <p:pic>
          <p:nvPicPr>
            <p:cNvPr id="13" name="Picture 11" descr="A picture containing monitor, sign, sitting, bus&#10;&#10;Description automatically generated">
              <a:extLst>
                <a:ext uri="{FF2B5EF4-FFF2-40B4-BE49-F238E27FC236}">
                  <a16:creationId xmlns:a16="http://schemas.microsoft.com/office/drawing/2014/main" id="{912F115C-3558-4E1D-970A-1668C843D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096" y="185186"/>
              <a:ext cx="3550298" cy="5587527"/>
            </a:xfrm>
            <a:prstGeom prst="rect">
              <a:avLst/>
            </a:prstGeom>
          </p:spPr>
        </p:pic>
        <p:pic>
          <p:nvPicPr>
            <p:cNvPr id="14" name="Bildplatzhalter 10">
              <a:extLst>
                <a:ext uri="{FF2B5EF4-FFF2-40B4-BE49-F238E27FC236}">
                  <a16:creationId xmlns:a16="http://schemas.microsoft.com/office/drawing/2014/main" id="{7EADEB50-2C2F-4DA4-B563-B9F5050EE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r="23"/>
            <a:stretch/>
          </p:blipFill>
          <p:spPr>
            <a:xfrm>
              <a:off x="8388710" y="406891"/>
              <a:ext cx="2104030" cy="4558050"/>
            </a:xfrm>
            <a:custGeom>
              <a:avLst/>
              <a:gdLst>
                <a:gd name="connsiteX0" fmla="*/ 219387 w 2231231"/>
                <a:gd name="connsiteY0" fmla="*/ 40 h 4833612"/>
                <a:gd name="connsiteX1" fmla="*/ 223489 w 2231231"/>
                <a:gd name="connsiteY1" fmla="*/ 207 h 4833612"/>
                <a:gd name="connsiteX2" fmla="*/ 520254 w 2231231"/>
                <a:gd name="connsiteY2" fmla="*/ 207 h 4833612"/>
                <a:gd name="connsiteX3" fmla="*/ 545900 w 2231231"/>
                <a:gd name="connsiteY3" fmla="*/ 11198 h 4833612"/>
                <a:gd name="connsiteX4" fmla="*/ 553228 w 2231231"/>
                <a:gd name="connsiteY4" fmla="*/ 29517 h 4833612"/>
                <a:gd name="connsiteX5" fmla="*/ 553228 w 2231231"/>
                <a:gd name="connsiteY5" fmla="*/ 58827 h 4833612"/>
                <a:gd name="connsiteX6" fmla="*/ 589866 w 2231231"/>
                <a:gd name="connsiteY6" fmla="*/ 128439 h 4833612"/>
                <a:gd name="connsiteX7" fmla="*/ 659477 w 2231231"/>
                <a:gd name="connsiteY7" fmla="*/ 161412 h 4833612"/>
                <a:gd name="connsiteX8" fmla="*/ 1571754 w 2231231"/>
                <a:gd name="connsiteY8" fmla="*/ 161412 h 4833612"/>
                <a:gd name="connsiteX9" fmla="*/ 1637702 w 2231231"/>
                <a:gd name="connsiteY9" fmla="*/ 121111 h 4833612"/>
                <a:gd name="connsiteX10" fmla="*/ 1667012 w 2231231"/>
                <a:gd name="connsiteY10" fmla="*/ 25853 h 4833612"/>
                <a:gd name="connsiteX11" fmla="*/ 1678003 w 2231231"/>
                <a:gd name="connsiteY11" fmla="*/ 7534 h 4833612"/>
                <a:gd name="connsiteX12" fmla="*/ 1699986 w 2231231"/>
                <a:gd name="connsiteY12" fmla="*/ 207 h 4833612"/>
                <a:gd name="connsiteX13" fmla="*/ 1985759 w 2231231"/>
                <a:gd name="connsiteY13" fmla="*/ 207 h 4833612"/>
                <a:gd name="connsiteX14" fmla="*/ 2168947 w 2231231"/>
                <a:gd name="connsiteY14" fmla="*/ 69818 h 4833612"/>
                <a:gd name="connsiteX15" fmla="*/ 2231231 w 2231231"/>
                <a:gd name="connsiteY15" fmla="*/ 227360 h 4833612"/>
                <a:gd name="connsiteX16" fmla="*/ 2231231 w 2231231"/>
                <a:gd name="connsiteY16" fmla="*/ 4612883 h 4833612"/>
                <a:gd name="connsiteX17" fmla="*/ 2183602 w 2231231"/>
                <a:gd name="connsiteY17" fmla="*/ 4759434 h 4833612"/>
                <a:gd name="connsiteX18" fmla="*/ 2044379 w 2231231"/>
                <a:gd name="connsiteY18" fmla="*/ 4832709 h 4833612"/>
                <a:gd name="connsiteX19" fmla="*/ 1674339 w 2231231"/>
                <a:gd name="connsiteY19" fmla="*/ 4832709 h 4833612"/>
                <a:gd name="connsiteX20" fmla="*/ 227153 w 2231231"/>
                <a:gd name="connsiteY20" fmla="*/ 4832709 h 4833612"/>
                <a:gd name="connsiteX21" fmla="*/ 51293 w 2231231"/>
                <a:gd name="connsiteY21" fmla="*/ 4766761 h 4833612"/>
                <a:gd name="connsiteX22" fmla="*/ 0 w 2231231"/>
                <a:gd name="connsiteY22" fmla="*/ 4612883 h 4833612"/>
                <a:gd name="connsiteX23" fmla="*/ 0 w 2231231"/>
                <a:gd name="connsiteY23" fmla="*/ 209041 h 4833612"/>
                <a:gd name="connsiteX24" fmla="*/ 65948 w 2231231"/>
                <a:gd name="connsiteY24" fmla="*/ 58827 h 4833612"/>
                <a:gd name="connsiteX25" fmla="*/ 219387 w 2231231"/>
                <a:gd name="connsiteY25" fmla="*/ 40 h 48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31231" h="4833612">
                  <a:moveTo>
                    <a:pt x="219387" y="40"/>
                  </a:moveTo>
                  <a:cubicBezTo>
                    <a:pt x="222044" y="100"/>
                    <a:pt x="223489" y="207"/>
                    <a:pt x="223489" y="207"/>
                  </a:cubicBezTo>
                  <a:lnTo>
                    <a:pt x="520254" y="207"/>
                  </a:lnTo>
                  <a:cubicBezTo>
                    <a:pt x="520254" y="207"/>
                    <a:pt x="532925" y="-1777"/>
                    <a:pt x="545900" y="11198"/>
                  </a:cubicBezTo>
                  <a:cubicBezTo>
                    <a:pt x="553228" y="18526"/>
                    <a:pt x="553228" y="29517"/>
                    <a:pt x="553228" y="29517"/>
                  </a:cubicBezTo>
                  <a:lnTo>
                    <a:pt x="553228" y="58827"/>
                  </a:lnTo>
                  <a:cubicBezTo>
                    <a:pt x="553228" y="58827"/>
                    <a:pt x="559487" y="102029"/>
                    <a:pt x="589866" y="128439"/>
                  </a:cubicBezTo>
                  <a:cubicBezTo>
                    <a:pt x="625893" y="159733"/>
                    <a:pt x="659477" y="161412"/>
                    <a:pt x="659477" y="161412"/>
                  </a:cubicBezTo>
                  <a:lnTo>
                    <a:pt x="1571754" y="161412"/>
                  </a:lnTo>
                  <a:cubicBezTo>
                    <a:pt x="1571754" y="161412"/>
                    <a:pt x="1610071" y="156069"/>
                    <a:pt x="1637702" y="121111"/>
                  </a:cubicBezTo>
                  <a:cubicBezTo>
                    <a:pt x="1668691" y="82031"/>
                    <a:pt x="1667012" y="25853"/>
                    <a:pt x="1667012" y="25853"/>
                  </a:cubicBezTo>
                  <a:cubicBezTo>
                    <a:pt x="1667012" y="25853"/>
                    <a:pt x="1670523" y="14251"/>
                    <a:pt x="1678003" y="7534"/>
                  </a:cubicBezTo>
                  <a:cubicBezTo>
                    <a:pt x="1687315" y="-710"/>
                    <a:pt x="1699986" y="207"/>
                    <a:pt x="1699986" y="207"/>
                  </a:cubicBezTo>
                  <a:lnTo>
                    <a:pt x="1985759" y="207"/>
                  </a:lnTo>
                  <a:cubicBezTo>
                    <a:pt x="1985759" y="207"/>
                    <a:pt x="2103458" y="-1014"/>
                    <a:pt x="2168947" y="69818"/>
                  </a:cubicBezTo>
                  <a:cubicBezTo>
                    <a:pt x="2231231" y="137292"/>
                    <a:pt x="2231231" y="227360"/>
                    <a:pt x="2231231" y="227360"/>
                  </a:cubicBezTo>
                  <a:lnTo>
                    <a:pt x="2231231" y="4612883"/>
                  </a:lnTo>
                  <a:cubicBezTo>
                    <a:pt x="2231231" y="4612883"/>
                    <a:pt x="2228484" y="4699286"/>
                    <a:pt x="2183602" y="4759434"/>
                  </a:cubicBezTo>
                  <a:cubicBezTo>
                    <a:pt x="2128341" y="4833472"/>
                    <a:pt x="2044379" y="4832709"/>
                    <a:pt x="2044379" y="4832709"/>
                  </a:cubicBezTo>
                  <a:lnTo>
                    <a:pt x="1674339" y="4832709"/>
                  </a:lnTo>
                  <a:lnTo>
                    <a:pt x="227153" y="4832709"/>
                  </a:lnTo>
                  <a:cubicBezTo>
                    <a:pt x="227153" y="4832709"/>
                    <a:pt x="125789" y="4846449"/>
                    <a:pt x="51293" y="4766761"/>
                  </a:cubicBezTo>
                  <a:cubicBezTo>
                    <a:pt x="3359" y="4715469"/>
                    <a:pt x="0" y="4612883"/>
                    <a:pt x="0" y="4612883"/>
                  </a:cubicBezTo>
                  <a:lnTo>
                    <a:pt x="0" y="209041"/>
                  </a:lnTo>
                  <a:cubicBezTo>
                    <a:pt x="0" y="209041"/>
                    <a:pt x="4581" y="120653"/>
                    <a:pt x="65948" y="58827"/>
                  </a:cubicBezTo>
                  <a:cubicBezTo>
                    <a:pt x="122851" y="1524"/>
                    <a:pt x="200791" y="-380"/>
                    <a:pt x="219387" y="40"/>
                  </a:cubicBezTo>
                  <a:close/>
                </a:path>
              </a:pathLst>
            </a:cu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4FC3595-6E5F-4980-A665-7F543FC211C3}"/>
              </a:ext>
            </a:extLst>
          </p:cNvPr>
          <p:cNvGrpSpPr/>
          <p:nvPr/>
        </p:nvGrpSpPr>
        <p:grpSpPr>
          <a:xfrm rot="2398422">
            <a:off x="1425510" y="4789754"/>
            <a:ext cx="3550298" cy="5587527"/>
            <a:chOff x="7696096" y="185186"/>
            <a:chExt cx="3550298" cy="5587527"/>
          </a:xfrm>
        </p:grpSpPr>
        <p:pic>
          <p:nvPicPr>
            <p:cNvPr id="16" name="Picture 11" descr="A picture containing monitor, sign, sitting, bus&#10;&#10;Description automatically generated">
              <a:extLst>
                <a:ext uri="{FF2B5EF4-FFF2-40B4-BE49-F238E27FC236}">
                  <a16:creationId xmlns:a16="http://schemas.microsoft.com/office/drawing/2014/main" id="{1DFC2D1B-675F-4845-99F6-99C8B300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096" y="185186"/>
              <a:ext cx="3550298" cy="5587527"/>
            </a:xfrm>
            <a:prstGeom prst="rect">
              <a:avLst/>
            </a:prstGeom>
          </p:spPr>
        </p:pic>
        <p:pic>
          <p:nvPicPr>
            <p:cNvPr id="17" name="Bildplatzhalter 10">
              <a:extLst>
                <a:ext uri="{FF2B5EF4-FFF2-40B4-BE49-F238E27FC236}">
                  <a16:creationId xmlns:a16="http://schemas.microsoft.com/office/drawing/2014/main" id="{D91A81A6-7280-4FFD-B19A-FF3F9FE9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r="23"/>
            <a:stretch/>
          </p:blipFill>
          <p:spPr>
            <a:xfrm>
              <a:off x="8388710" y="406891"/>
              <a:ext cx="2104030" cy="4558050"/>
            </a:xfrm>
            <a:custGeom>
              <a:avLst/>
              <a:gdLst>
                <a:gd name="connsiteX0" fmla="*/ 219387 w 2231231"/>
                <a:gd name="connsiteY0" fmla="*/ 40 h 4833612"/>
                <a:gd name="connsiteX1" fmla="*/ 223489 w 2231231"/>
                <a:gd name="connsiteY1" fmla="*/ 207 h 4833612"/>
                <a:gd name="connsiteX2" fmla="*/ 520254 w 2231231"/>
                <a:gd name="connsiteY2" fmla="*/ 207 h 4833612"/>
                <a:gd name="connsiteX3" fmla="*/ 545900 w 2231231"/>
                <a:gd name="connsiteY3" fmla="*/ 11198 h 4833612"/>
                <a:gd name="connsiteX4" fmla="*/ 553228 w 2231231"/>
                <a:gd name="connsiteY4" fmla="*/ 29517 h 4833612"/>
                <a:gd name="connsiteX5" fmla="*/ 553228 w 2231231"/>
                <a:gd name="connsiteY5" fmla="*/ 58827 h 4833612"/>
                <a:gd name="connsiteX6" fmla="*/ 589866 w 2231231"/>
                <a:gd name="connsiteY6" fmla="*/ 128439 h 4833612"/>
                <a:gd name="connsiteX7" fmla="*/ 659477 w 2231231"/>
                <a:gd name="connsiteY7" fmla="*/ 161412 h 4833612"/>
                <a:gd name="connsiteX8" fmla="*/ 1571754 w 2231231"/>
                <a:gd name="connsiteY8" fmla="*/ 161412 h 4833612"/>
                <a:gd name="connsiteX9" fmla="*/ 1637702 w 2231231"/>
                <a:gd name="connsiteY9" fmla="*/ 121111 h 4833612"/>
                <a:gd name="connsiteX10" fmla="*/ 1667012 w 2231231"/>
                <a:gd name="connsiteY10" fmla="*/ 25853 h 4833612"/>
                <a:gd name="connsiteX11" fmla="*/ 1678003 w 2231231"/>
                <a:gd name="connsiteY11" fmla="*/ 7534 h 4833612"/>
                <a:gd name="connsiteX12" fmla="*/ 1699986 w 2231231"/>
                <a:gd name="connsiteY12" fmla="*/ 207 h 4833612"/>
                <a:gd name="connsiteX13" fmla="*/ 1985759 w 2231231"/>
                <a:gd name="connsiteY13" fmla="*/ 207 h 4833612"/>
                <a:gd name="connsiteX14" fmla="*/ 2168947 w 2231231"/>
                <a:gd name="connsiteY14" fmla="*/ 69818 h 4833612"/>
                <a:gd name="connsiteX15" fmla="*/ 2231231 w 2231231"/>
                <a:gd name="connsiteY15" fmla="*/ 227360 h 4833612"/>
                <a:gd name="connsiteX16" fmla="*/ 2231231 w 2231231"/>
                <a:gd name="connsiteY16" fmla="*/ 4612883 h 4833612"/>
                <a:gd name="connsiteX17" fmla="*/ 2183602 w 2231231"/>
                <a:gd name="connsiteY17" fmla="*/ 4759434 h 4833612"/>
                <a:gd name="connsiteX18" fmla="*/ 2044379 w 2231231"/>
                <a:gd name="connsiteY18" fmla="*/ 4832709 h 4833612"/>
                <a:gd name="connsiteX19" fmla="*/ 1674339 w 2231231"/>
                <a:gd name="connsiteY19" fmla="*/ 4832709 h 4833612"/>
                <a:gd name="connsiteX20" fmla="*/ 227153 w 2231231"/>
                <a:gd name="connsiteY20" fmla="*/ 4832709 h 4833612"/>
                <a:gd name="connsiteX21" fmla="*/ 51293 w 2231231"/>
                <a:gd name="connsiteY21" fmla="*/ 4766761 h 4833612"/>
                <a:gd name="connsiteX22" fmla="*/ 0 w 2231231"/>
                <a:gd name="connsiteY22" fmla="*/ 4612883 h 4833612"/>
                <a:gd name="connsiteX23" fmla="*/ 0 w 2231231"/>
                <a:gd name="connsiteY23" fmla="*/ 209041 h 4833612"/>
                <a:gd name="connsiteX24" fmla="*/ 65948 w 2231231"/>
                <a:gd name="connsiteY24" fmla="*/ 58827 h 4833612"/>
                <a:gd name="connsiteX25" fmla="*/ 219387 w 2231231"/>
                <a:gd name="connsiteY25" fmla="*/ 40 h 48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31231" h="4833612">
                  <a:moveTo>
                    <a:pt x="219387" y="40"/>
                  </a:moveTo>
                  <a:cubicBezTo>
                    <a:pt x="222044" y="100"/>
                    <a:pt x="223489" y="207"/>
                    <a:pt x="223489" y="207"/>
                  </a:cubicBezTo>
                  <a:lnTo>
                    <a:pt x="520254" y="207"/>
                  </a:lnTo>
                  <a:cubicBezTo>
                    <a:pt x="520254" y="207"/>
                    <a:pt x="532925" y="-1777"/>
                    <a:pt x="545900" y="11198"/>
                  </a:cubicBezTo>
                  <a:cubicBezTo>
                    <a:pt x="553228" y="18526"/>
                    <a:pt x="553228" y="29517"/>
                    <a:pt x="553228" y="29517"/>
                  </a:cubicBezTo>
                  <a:lnTo>
                    <a:pt x="553228" y="58827"/>
                  </a:lnTo>
                  <a:cubicBezTo>
                    <a:pt x="553228" y="58827"/>
                    <a:pt x="559487" y="102029"/>
                    <a:pt x="589866" y="128439"/>
                  </a:cubicBezTo>
                  <a:cubicBezTo>
                    <a:pt x="625893" y="159733"/>
                    <a:pt x="659477" y="161412"/>
                    <a:pt x="659477" y="161412"/>
                  </a:cubicBezTo>
                  <a:lnTo>
                    <a:pt x="1571754" y="161412"/>
                  </a:lnTo>
                  <a:cubicBezTo>
                    <a:pt x="1571754" y="161412"/>
                    <a:pt x="1610071" y="156069"/>
                    <a:pt x="1637702" y="121111"/>
                  </a:cubicBezTo>
                  <a:cubicBezTo>
                    <a:pt x="1668691" y="82031"/>
                    <a:pt x="1667012" y="25853"/>
                    <a:pt x="1667012" y="25853"/>
                  </a:cubicBezTo>
                  <a:cubicBezTo>
                    <a:pt x="1667012" y="25853"/>
                    <a:pt x="1670523" y="14251"/>
                    <a:pt x="1678003" y="7534"/>
                  </a:cubicBezTo>
                  <a:cubicBezTo>
                    <a:pt x="1687315" y="-710"/>
                    <a:pt x="1699986" y="207"/>
                    <a:pt x="1699986" y="207"/>
                  </a:cubicBezTo>
                  <a:lnTo>
                    <a:pt x="1985759" y="207"/>
                  </a:lnTo>
                  <a:cubicBezTo>
                    <a:pt x="1985759" y="207"/>
                    <a:pt x="2103458" y="-1014"/>
                    <a:pt x="2168947" y="69818"/>
                  </a:cubicBezTo>
                  <a:cubicBezTo>
                    <a:pt x="2231231" y="137292"/>
                    <a:pt x="2231231" y="227360"/>
                    <a:pt x="2231231" y="227360"/>
                  </a:cubicBezTo>
                  <a:lnTo>
                    <a:pt x="2231231" y="4612883"/>
                  </a:lnTo>
                  <a:cubicBezTo>
                    <a:pt x="2231231" y="4612883"/>
                    <a:pt x="2228484" y="4699286"/>
                    <a:pt x="2183602" y="4759434"/>
                  </a:cubicBezTo>
                  <a:cubicBezTo>
                    <a:pt x="2128341" y="4833472"/>
                    <a:pt x="2044379" y="4832709"/>
                    <a:pt x="2044379" y="4832709"/>
                  </a:cubicBezTo>
                  <a:lnTo>
                    <a:pt x="1674339" y="4832709"/>
                  </a:lnTo>
                  <a:lnTo>
                    <a:pt x="227153" y="4832709"/>
                  </a:lnTo>
                  <a:cubicBezTo>
                    <a:pt x="227153" y="4832709"/>
                    <a:pt x="125789" y="4846449"/>
                    <a:pt x="51293" y="4766761"/>
                  </a:cubicBezTo>
                  <a:cubicBezTo>
                    <a:pt x="3359" y="4715469"/>
                    <a:pt x="0" y="4612883"/>
                    <a:pt x="0" y="4612883"/>
                  </a:cubicBezTo>
                  <a:lnTo>
                    <a:pt x="0" y="209041"/>
                  </a:lnTo>
                  <a:cubicBezTo>
                    <a:pt x="0" y="209041"/>
                    <a:pt x="4581" y="120653"/>
                    <a:pt x="65948" y="58827"/>
                  </a:cubicBezTo>
                  <a:cubicBezTo>
                    <a:pt x="122851" y="1524"/>
                    <a:pt x="200791" y="-380"/>
                    <a:pt x="219387" y="40"/>
                  </a:cubicBezTo>
                  <a:close/>
                </a:path>
              </a:pathLst>
            </a:cu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2D2A5F6-0FF2-4B0D-A0FC-EE201D5C339D}"/>
              </a:ext>
            </a:extLst>
          </p:cNvPr>
          <p:cNvGrpSpPr/>
          <p:nvPr/>
        </p:nvGrpSpPr>
        <p:grpSpPr>
          <a:xfrm rot="2398422">
            <a:off x="5966168" y="3715188"/>
            <a:ext cx="3550298" cy="5587527"/>
            <a:chOff x="7696096" y="185186"/>
            <a:chExt cx="3550298" cy="5587527"/>
          </a:xfrm>
        </p:grpSpPr>
        <p:pic>
          <p:nvPicPr>
            <p:cNvPr id="19" name="Picture 11" descr="A picture containing monitor, sign, sitting, bus&#10;&#10;Description automatically generated">
              <a:extLst>
                <a:ext uri="{FF2B5EF4-FFF2-40B4-BE49-F238E27FC236}">
                  <a16:creationId xmlns:a16="http://schemas.microsoft.com/office/drawing/2014/main" id="{25068B3E-2C13-4183-B597-BCD840FA5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096" y="185186"/>
              <a:ext cx="3550298" cy="5587527"/>
            </a:xfrm>
            <a:prstGeom prst="rect">
              <a:avLst/>
            </a:prstGeom>
          </p:spPr>
        </p:pic>
        <p:pic>
          <p:nvPicPr>
            <p:cNvPr id="20" name="Bildplatzhalter 10">
              <a:extLst>
                <a:ext uri="{FF2B5EF4-FFF2-40B4-BE49-F238E27FC236}">
                  <a16:creationId xmlns:a16="http://schemas.microsoft.com/office/drawing/2014/main" id="{43D1B408-24F2-4D70-BB75-00DC84582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r="23"/>
            <a:stretch/>
          </p:blipFill>
          <p:spPr>
            <a:xfrm>
              <a:off x="8388710" y="406891"/>
              <a:ext cx="2104030" cy="4558050"/>
            </a:xfrm>
            <a:custGeom>
              <a:avLst/>
              <a:gdLst>
                <a:gd name="connsiteX0" fmla="*/ 219387 w 2231231"/>
                <a:gd name="connsiteY0" fmla="*/ 40 h 4833612"/>
                <a:gd name="connsiteX1" fmla="*/ 223489 w 2231231"/>
                <a:gd name="connsiteY1" fmla="*/ 207 h 4833612"/>
                <a:gd name="connsiteX2" fmla="*/ 520254 w 2231231"/>
                <a:gd name="connsiteY2" fmla="*/ 207 h 4833612"/>
                <a:gd name="connsiteX3" fmla="*/ 545900 w 2231231"/>
                <a:gd name="connsiteY3" fmla="*/ 11198 h 4833612"/>
                <a:gd name="connsiteX4" fmla="*/ 553228 w 2231231"/>
                <a:gd name="connsiteY4" fmla="*/ 29517 h 4833612"/>
                <a:gd name="connsiteX5" fmla="*/ 553228 w 2231231"/>
                <a:gd name="connsiteY5" fmla="*/ 58827 h 4833612"/>
                <a:gd name="connsiteX6" fmla="*/ 589866 w 2231231"/>
                <a:gd name="connsiteY6" fmla="*/ 128439 h 4833612"/>
                <a:gd name="connsiteX7" fmla="*/ 659477 w 2231231"/>
                <a:gd name="connsiteY7" fmla="*/ 161412 h 4833612"/>
                <a:gd name="connsiteX8" fmla="*/ 1571754 w 2231231"/>
                <a:gd name="connsiteY8" fmla="*/ 161412 h 4833612"/>
                <a:gd name="connsiteX9" fmla="*/ 1637702 w 2231231"/>
                <a:gd name="connsiteY9" fmla="*/ 121111 h 4833612"/>
                <a:gd name="connsiteX10" fmla="*/ 1667012 w 2231231"/>
                <a:gd name="connsiteY10" fmla="*/ 25853 h 4833612"/>
                <a:gd name="connsiteX11" fmla="*/ 1678003 w 2231231"/>
                <a:gd name="connsiteY11" fmla="*/ 7534 h 4833612"/>
                <a:gd name="connsiteX12" fmla="*/ 1699986 w 2231231"/>
                <a:gd name="connsiteY12" fmla="*/ 207 h 4833612"/>
                <a:gd name="connsiteX13" fmla="*/ 1985759 w 2231231"/>
                <a:gd name="connsiteY13" fmla="*/ 207 h 4833612"/>
                <a:gd name="connsiteX14" fmla="*/ 2168947 w 2231231"/>
                <a:gd name="connsiteY14" fmla="*/ 69818 h 4833612"/>
                <a:gd name="connsiteX15" fmla="*/ 2231231 w 2231231"/>
                <a:gd name="connsiteY15" fmla="*/ 227360 h 4833612"/>
                <a:gd name="connsiteX16" fmla="*/ 2231231 w 2231231"/>
                <a:gd name="connsiteY16" fmla="*/ 4612883 h 4833612"/>
                <a:gd name="connsiteX17" fmla="*/ 2183602 w 2231231"/>
                <a:gd name="connsiteY17" fmla="*/ 4759434 h 4833612"/>
                <a:gd name="connsiteX18" fmla="*/ 2044379 w 2231231"/>
                <a:gd name="connsiteY18" fmla="*/ 4832709 h 4833612"/>
                <a:gd name="connsiteX19" fmla="*/ 1674339 w 2231231"/>
                <a:gd name="connsiteY19" fmla="*/ 4832709 h 4833612"/>
                <a:gd name="connsiteX20" fmla="*/ 227153 w 2231231"/>
                <a:gd name="connsiteY20" fmla="*/ 4832709 h 4833612"/>
                <a:gd name="connsiteX21" fmla="*/ 51293 w 2231231"/>
                <a:gd name="connsiteY21" fmla="*/ 4766761 h 4833612"/>
                <a:gd name="connsiteX22" fmla="*/ 0 w 2231231"/>
                <a:gd name="connsiteY22" fmla="*/ 4612883 h 4833612"/>
                <a:gd name="connsiteX23" fmla="*/ 0 w 2231231"/>
                <a:gd name="connsiteY23" fmla="*/ 209041 h 4833612"/>
                <a:gd name="connsiteX24" fmla="*/ 65948 w 2231231"/>
                <a:gd name="connsiteY24" fmla="*/ 58827 h 4833612"/>
                <a:gd name="connsiteX25" fmla="*/ 219387 w 2231231"/>
                <a:gd name="connsiteY25" fmla="*/ 40 h 48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31231" h="4833612">
                  <a:moveTo>
                    <a:pt x="219387" y="40"/>
                  </a:moveTo>
                  <a:cubicBezTo>
                    <a:pt x="222044" y="100"/>
                    <a:pt x="223489" y="207"/>
                    <a:pt x="223489" y="207"/>
                  </a:cubicBezTo>
                  <a:lnTo>
                    <a:pt x="520254" y="207"/>
                  </a:lnTo>
                  <a:cubicBezTo>
                    <a:pt x="520254" y="207"/>
                    <a:pt x="532925" y="-1777"/>
                    <a:pt x="545900" y="11198"/>
                  </a:cubicBezTo>
                  <a:cubicBezTo>
                    <a:pt x="553228" y="18526"/>
                    <a:pt x="553228" y="29517"/>
                    <a:pt x="553228" y="29517"/>
                  </a:cubicBezTo>
                  <a:lnTo>
                    <a:pt x="553228" y="58827"/>
                  </a:lnTo>
                  <a:cubicBezTo>
                    <a:pt x="553228" y="58827"/>
                    <a:pt x="559487" y="102029"/>
                    <a:pt x="589866" y="128439"/>
                  </a:cubicBezTo>
                  <a:cubicBezTo>
                    <a:pt x="625893" y="159733"/>
                    <a:pt x="659477" y="161412"/>
                    <a:pt x="659477" y="161412"/>
                  </a:cubicBezTo>
                  <a:lnTo>
                    <a:pt x="1571754" y="161412"/>
                  </a:lnTo>
                  <a:cubicBezTo>
                    <a:pt x="1571754" y="161412"/>
                    <a:pt x="1610071" y="156069"/>
                    <a:pt x="1637702" y="121111"/>
                  </a:cubicBezTo>
                  <a:cubicBezTo>
                    <a:pt x="1668691" y="82031"/>
                    <a:pt x="1667012" y="25853"/>
                    <a:pt x="1667012" y="25853"/>
                  </a:cubicBezTo>
                  <a:cubicBezTo>
                    <a:pt x="1667012" y="25853"/>
                    <a:pt x="1670523" y="14251"/>
                    <a:pt x="1678003" y="7534"/>
                  </a:cubicBezTo>
                  <a:cubicBezTo>
                    <a:pt x="1687315" y="-710"/>
                    <a:pt x="1699986" y="207"/>
                    <a:pt x="1699986" y="207"/>
                  </a:cubicBezTo>
                  <a:lnTo>
                    <a:pt x="1985759" y="207"/>
                  </a:lnTo>
                  <a:cubicBezTo>
                    <a:pt x="1985759" y="207"/>
                    <a:pt x="2103458" y="-1014"/>
                    <a:pt x="2168947" y="69818"/>
                  </a:cubicBezTo>
                  <a:cubicBezTo>
                    <a:pt x="2231231" y="137292"/>
                    <a:pt x="2231231" y="227360"/>
                    <a:pt x="2231231" y="227360"/>
                  </a:cubicBezTo>
                  <a:lnTo>
                    <a:pt x="2231231" y="4612883"/>
                  </a:lnTo>
                  <a:cubicBezTo>
                    <a:pt x="2231231" y="4612883"/>
                    <a:pt x="2228484" y="4699286"/>
                    <a:pt x="2183602" y="4759434"/>
                  </a:cubicBezTo>
                  <a:cubicBezTo>
                    <a:pt x="2128341" y="4833472"/>
                    <a:pt x="2044379" y="4832709"/>
                    <a:pt x="2044379" y="4832709"/>
                  </a:cubicBezTo>
                  <a:lnTo>
                    <a:pt x="1674339" y="4832709"/>
                  </a:lnTo>
                  <a:lnTo>
                    <a:pt x="227153" y="4832709"/>
                  </a:lnTo>
                  <a:cubicBezTo>
                    <a:pt x="227153" y="4832709"/>
                    <a:pt x="125789" y="4846449"/>
                    <a:pt x="51293" y="4766761"/>
                  </a:cubicBezTo>
                  <a:cubicBezTo>
                    <a:pt x="3359" y="4715469"/>
                    <a:pt x="0" y="4612883"/>
                    <a:pt x="0" y="4612883"/>
                  </a:cubicBezTo>
                  <a:lnTo>
                    <a:pt x="0" y="209041"/>
                  </a:lnTo>
                  <a:cubicBezTo>
                    <a:pt x="0" y="209041"/>
                    <a:pt x="4581" y="120653"/>
                    <a:pt x="65948" y="58827"/>
                  </a:cubicBezTo>
                  <a:cubicBezTo>
                    <a:pt x="122851" y="1524"/>
                    <a:pt x="200791" y="-380"/>
                    <a:pt x="219387" y="40"/>
                  </a:cubicBezTo>
                  <a:close/>
                </a:path>
              </a:pathLst>
            </a:cu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9EEFBE2-02EE-4D33-AA12-D2EC75E71501}"/>
              </a:ext>
            </a:extLst>
          </p:cNvPr>
          <p:cNvGrpSpPr/>
          <p:nvPr/>
        </p:nvGrpSpPr>
        <p:grpSpPr>
          <a:xfrm rot="2398422">
            <a:off x="9288261" y="-213399"/>
            <a:ext cx="3550298" cy="5587527"/>
            <a:chOff x="7696096" y="185186"/>
            <a:chExt cx="3550298" cy="5587527"/>
          </a:xfrm>
        </p:grpSpPr>
        <p:pic>
          <p:nvPicPr>
            <p:cNvPr id="22" name="Picture 11" descr="A picture containing monitor, sign, sitting, bus&#10;&#10;Description automatically generated">
              <a:extLst>
                <a:ext uri="{FF2B5EF4-FFF2-40B4-BE49-F238E27FC236}">
                  <a16:creationId xmlns:a16="http://schemas.microsoft.com/office/drawing/2014/main" id="{D5460DB5-2AB2-437B-BFA6-BEC85ACCE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096" y="185186"/>
              <a:ext cx="3550298" cy="5587527"/>
            </a:xfrm>
            <a:prstGeom prst="rect">
              <a:avLst/>
            </a:prstGeom>
          </p:spPr>
        </p:pic>
        <p:pic>
          <p:nvPicPr>
            <p:cNvPr id="23" name="Bildplatzhalter 10">
              <a:extLst>
                <a:ext uri="{FF2B5EF4-FFF2-40B4-BE49-F238E27FC236}">
                  <a16:creationId xmlns:a16="http://schemas.microsoft.com/office/drawing/2014/main" id="{E5675F79-F7F4-43FC-B0A1-9B00B5DE1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r="23"/>
            <a:stretch/>
          </p:blipFill>
          <p:spPr>
            <a:xfrm>
              <a:off x="8388710" y="406891"/>
              <a:ext cx="2104030" cy="4558050"/>
            </a:xfrm>
            <a:custGeom>
              <a:avLst/>
              <a:gdLst>
                <a:gd name="connsiteX0" fmla="*/ 219387 w 2231231"/>
                <a:gd name="connsiteY0" fmla="*/ 40 h 4833612"/>
                <a:gd name="connsiteX1" fmla="*/ 223489 w 2231231"/>
                <a:gd name="connsiteY1" fmla="*/ 207 h 4833612"/>
                <a:gd name="connsiteX2" fmla="*/ 520254 w 2231231"/>
                <a:gd name="connsiteY2" fmla="*/ 207 h 4833612"/>
                <a:gd name="connsiteX3" fmla="*/ 545900 w 2231231"/>
                <a:gd name="connsiteY3" fmla="*/ 11198 h 4833612"/>
                <a:gd name="connsiteX4" fmla="*/ 553228 w 2231231"/>
                <a:gd name="connsiteY4" fmla="*/ 29517 h 4833612"/>
                <a:gd name="connsiteX5" fmla="*/ 553228 w 2231231"/>
                <a:gd name="connsiteY5" fmla="*/ 58827 h 4833612"/>
                <a:gd name="connsiteX6" fmla="*/ 589866 w 2231231"/>
                <a:gd name="connsiteY6" fmla="*/ 128439 h 4833612"/>
                <a:gd name="connsiteX7" fmla="*/ 659477 w 2231231"/>
                <a:gd name="connsiteY7" fmla="*/ 161412 h 4833612"/>
                <a:gd name="connsiteX8" fmla="*/ 1571754 w 2231231"/>
                <a:gd name="connsiteY8" fmla="*/ 161412 h 4833612"/>
                <a:gd name="connsiteX9" fmla="*/ 1637702 w 2231231"/>
                <a:gd name="connsiteY9" fmla="*/ 121111 h 4833612"/>
                <a:gd name="connsiteX10" fmla="*/ 1667012 w 2231231"/>
                <a:gd name="connsiteY10" fmla="*/ 25853 h 4833612"/>
                <a:gd name="connsiteX11" fmla="*/ 1678003 w 2231231"/>
                <a:gd name="connsiteY11" fmla="*/ 7534 h 4833612"/>
                <a:gd name="connsiteX12" fmla="*/ 1699986 w 2231231"/>
                <a:gd name="connsiteY12" fmla="*/ 207 h 4833612"/>
                <a:gd name="connsiteX13" fmla="*/ 1985759 w 2231231"/>
                <a:gd name="connsiteY13" fmla="*/ 207 h 4833612"/>
                <a:gd name="connsiteX14" fmla="*/ 2168947 w 2231231"/>
                <a:gd name="connsiteY14" fmla="*/ 69818 h 4833612"/>
                <a:gd name="connsiteX15" fmla="*/ 2231231 w 2231231"/>
                <a:gd name="connsiteY15" fmla="*/ 227360 h 4833612"/>
                <a:gd name="connsiteX16" fmla="*/ 2231231 w 2231231"/>
                <a:gd name="connsiteY16" fmla="*/ 4612883 h 4833612"/>
                <a:gd name="connsiteX17" fmla="*/ 2183602 w 2231231"/>
                <a:gd name="connsiteY17" fmla="*/ 4759434 h 4833612"/>
                <a:gd name="connsiteX18" fmla="*/ 2044379 w 2231231"/>
                <a:gd name="connsiteY18" fmla="*/ 4832709 h 4833612"/>
                <a:gd name="connsiteX19" fmla="*/ 1674339 w 2231231"/>
                <a:gd name="connsiteY19" fmla="*/ 4832709 h 4833612"/>
                <a:gd name="connsiteX20" fmla="*/ 227153 w 2231231"/>
                <a:gd name="connsiteY20" fmla="*/ 4832709 h 4833612"/>
                <a:gd name="connsiteX21" fmla="*/ 51293 w 2231231"/>
                <a:gd name="connsiteY21" fmla="*/ 4766761 h 4833612"/>
                <a:gd name="connsiteX22" fmla="*/ 0 w 2231231"/>
                <a:gd name="connsiteY22" fmla="*/ 4612883 h 4833612"/>
                <a:gd name="connsiteX23" fmla="*/ 0 w 2231231"/>
                <a:gd name="connsiteY23" fmla="*/ 209041 h 4833612"/>
                <a:gd name="connsiteX24" fmla="*/ 65948 w 2231231"/>
                <a:gd name="connsiteY24" fmla="*/ 58827 h 4833612"/>
                <a:gd name="connsiteX25" fmla="*/ 219387 w 2231231"/>
                <a:gd name="connsiteY25" fmla="*/ 40 h 48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31231" h="4833612">
                  <a:moveTo>
                    <a:pt x="219387" y="40"/>
                  </a:moveTo>
                  <a:cubicBezTo>
                    <a:pt x="222044" y="100"/>
                    <a:pt x="223489" y="207"/>
                    <a:pt x="223489" y="207"/>
                  </a:cubicBezTo>
                  <a:lnTo>
                    <a:pt x="520254" y="207"/>
                  </a:lnTo>
                  <a:cubicBezTo>
                    <a:pt x="520254" y="207"/>
                    <a:pt x="532925" y="-1777"/>
                    <a:pt x="545900" y="11198"/>
                  </a:cubicBezTo>
                  <a:cubicBezTo>
                    <a:pt x="553228" y="18526"/>
                    <a:pt x="553228" y="29517"/>
                    <a:pt x="553228" y="29517"/>
                  </a:cubicBezTo>
                  <a:lnTo>
                    <a:pt x="553228" y="58827"/>
                  </a:lnTo>
                  <a:cubicBezTo>
                    <a:pt x="553228" y="58827"/>
                    <a:pt x="559487" y="102029"/>
                    <a:pt x="589866" y="128439"/>
                  </a:cubicBezTo>
                  <a:cubicBezTo>
                    <a:pt x="625893" y="159733"/>
                    <a:pt x="659477" y="161412"/>
                    <a:pt x="659477" y="161412"/>
                  </a:cubicBezTo>
                  <a:lnTo>
                    <a:pt x="1571754" y="161412"/>
                  </a:lnTo>
                  <a:cubicBezTo>
                    <a:pt x="1571754" y="161412"/>
                    <a:pt x="1610071" y="156069"/>
                    <a:pt x="1637702" y="121111"/>
                  </a:cubicBezTo>
                  <a:cubicBezTo>
                    <a:pt x="1668691" y="82031"/>
                    <a:pt x="1667012" y="25853"/>
                    <a:pt x="1667012" y="25853"/>
                  </a:cubicBezTo>
                  <a:cubicBezTo>
                    <a:pt x="1667012" y="25853"/>
                    <a:pt x="1670523" y="14251"/>
                    <a:pt x="1678003" y="7534"/>
                  </a:cubicBezTo>
                  <a:cubicBezTo>
                    <a:pt x="1687315" y="-710"/>
                    <a:pt x="1699986" y="207"/>
                    <a:pt x="1699986" y="207"/>
                  </a:cubicBezTo>
                  <a:lnTo>
                    <a:pt x="1985759" y="207"/>
                  </a:lnTo>
                  <a:cubicBezTo>
                    <a:pt x="1985759" y="207"/>
                    <a:pt x="2103458" y="-1014"/>
                    <a:pt x="2168947" y="69818"/>
                  </a:cubicBezTo>
                  <a:cubicBezTo>
                    <a:pt x="2231231" y="137292"/>
                    <a:pt x="2231231" y="227360"/>
                    <a:pt x="2231231" y="227360"/>
                  </a:cubicBezTo>
                  <a:lnTo>
                    <a:pt x="2231231" y="4612883"/>
                  </a:lnTo>
                  <a:cubicBezTo>
                    <a:pt x="2231231" y="4612883"/>
                    <a:pt x="2228484" y="4699286"/>
                    <a:pt x="2183602" y="4759434"/>
                  </a:cubicBezTo>
                  <a:cubicBezTo>
                    <a:pt x="2128341" y="4833472"/>
                    <a:pt x="2044379" y="4832709"/>
                    <a:pt x="2044379" y="4832709"/>
                  </a:cubicBezTo>
                  <a:lnTo>
                    <a:pt x="1674339" y="4832709"/>
                  </a:lnTo>
                  <a:lnTo>
                    <a:pt x="227153" y="4832709"/>
                  </a:lnTo>
                  <a:cubicBezTo>
                    <a:pt x="227153" y="4832709"/>
                    <a:pt x="125789" y="4846449"/>
                    <a:pt x="51293" y="4766761"/>
                  </a:cubicBezTo>
                  <a:cubicBezTo>
                    <a:pt x="3359" y="4715469"/>
                    <a:pt x="0" y="4612883"/>
                    <a:pt x="0" y="4612883"/>
                  </a:cubicBezTo>
                  <a:lnTo>
                    <a:pt x="0" y="209041"/>
                  </a:lnTo>
                  <a:cubicBezTo>
                    <a:pt x="0" y="209041"/>
                    <a:pt x="4581" y="120653"/>
                    <a:pt x="65948" y="58827"/>
                  </a:cubicBezTo>
                  <a:cubicBezTo>
                    <a:pt x="122851" y="1524"/>
                    <a:pt x="200791" y="-380"/>
                    <a:pt x="219387" y="40"/>
                  </a:cubicBezTo>
                  <a:close/>
                </a:path>
              </a:pathLst>
            </a:cu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3EB923B-2274-43D0-A2AA-9745D00C9392}"/>
              </a:ext>
            </a:extLst>
          </p:cNvPr>
          <p:cNvGrpSpPr/>
          <p:nvPr/>
        </p:nvGrpSpPr>
        <p:grpSpPr>
          <a:xfrm rot="2398422">
            <a:off x="4721548" y="893501"/>
            <a:ext cx="3550298" cy="5587527"/>
            <a:chOff x="7696096" y="185186"/>
            <a:chExt cx="3550298" cy="5587527"/>
          </a:xfrm>
        </p:grpSpPr>
        <p:pic>
          <p:nvPicPr>
            <p:cNvPr id="28" name="Picture 11" descr="A picture containing monitor, sign, sitting, bus&#10;&#10;Description automatically generated">
              <a:extLst>
                <a:ext uri="{FF2B5EF4-FFF2-40B4-BE49-F238E27FC236}">
                  <a16:creationId xmlns:a16="http://schemas.microsoft.com/office/drawing/2014/main" id="{20DB16D6-F2C0-42A6-8024-A5926EB7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096" y="185186"/>
              <a:ext cx="3550298" cy="5587527"/>
            </a:xfrm>
            <a:prstGeom prst="rect">
              <a:avLst/>
            </a:prstGeom>
          </p:spPr>
        </p:pic>
        <p:pic>
          <p:nvPicPr>
            <p:cNvPr id="29" name="Bildplatzhalter 10">
              <a:extLst>
                <a:ext uri="{FF2B5EF4-FFF2-40B4-BE49-F238E27FC236}">
                  <a16:creationId xmlns:a16="http://schemas.microsoft.com/office/drawing/2014/main" id="{C1C19B96-05A4-4CF7-86A9-28556D5C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" r="23"/>
            <a:stretch/>
          </p:blipFill>
          <p:spPr>
            <a:xfrm>
              <a:off x="8388710" y="406891"/>
              <a:ext cx="2104030" cy="4558050"/>
            </a:xfrm>
            <a:custGeom>
              <a:avLst/>
              <a:gdLst>
                <a:gd name="connsiteX0" fmla="*/ 219387 w 2231231"/>
                <a:gd name="connsiteY0" fmla="*/ 40 h 4833612"/>
                <a:gd name="connsiteX1" fmla="*/ 223489 w 2231231"/>
                <a:gd name="connsiteY1" fmla="*/ 207 h 4833612"/>
                <a:gd name="connsiteX2" fmla="*/ 520254 w 2231231"/>
                <a:gd name="connsiteY2" fmla="*/ 207 h 4833612"/>
                <a:gd name="connsiteX3" fmla="*/ 545900 w 2231231"/>
                <a:gd name="connsiteY3" fmla="*/ 11198 h 4833612"/>
                <a:gd name="connsiteX4" fmla="*/ 553228 w 2231231"/>
                <a:gd name="connsiteY4" fmla="*/ 29517 h 4833612"/>
                <a:gd name="connsiteX5" fmla="*/ 553228 w 2231231"/>
                <a:gd name="connsiteY5" fmla="*/ 58827 h 4833612"/>
                <a:gd name="connsiteX6" fmla="*/ 589866 w 2231231"/>
                <a:gd name="connsiteY6" fmla="*/ 128439 h 4833612"/>
                <a:gd name="connsiteX7" fmla="*/ 659477 w 2231231"/>
                <a:gd name="connsiteY7" fmla="*/ 161412 h 4833612"/>
                <a:gd name="connsiteX8" fmla="*/ 1571754 w 2231231"/>
                <a:gd name="connsiteY8" fmla="*/ 161412 h 4833612"/>
                <a:gd name="connsiteX9" fmla="*/ 1637702 w 2231231"/>
                <a:gd name="connsiteY9" fmla="*/ 121111 h 4833612"/>
                <a:gd name="connsiteX10" fmla="*/ 1667012 w 2231231"/>
                <a:gd name="connsiteY10" fmla="*/ 25853 h 4833612"/>
                <a:gd name="connsiteX11" fmla="*/ 1678003 w 2231231"/>
                <a:gd name="connsiteY11" fmla="*/ 7534 h 4833612"/>
                <a:gd name="connsiteX12" fmla="*/ 1699986 w 2231231"/>
                <a:gd name="connsiteY12" fmla="*/ 207 h 4833612"/>
                <a:gd name="connsiteX13" fmla="*/ 1985759 w 2231231"/>
                <a:gd name="connsiteY13" fmla="*/ 207 h 4833612"/>
                <a:gd name="connsiteX14" fmla="*/ 2168947 w 2231231"/>
                <a:gd name="connsiteY14" fmla="*/ 69818 h 4833612"/>
                <a:gd name="connsiteX15" fmla="*/ 2231231 w 2231231"/>
                <a:gd name="connsiteY15" fmla="*/ 227360 h 4833612"/>
                <a:gd name="connsiteX16" fmla="*/ 2231231 w 2231231"/>
                <a:gd name="connsiteY16" fmla="*/ 4612883 h 4833612"/>
                <a:gd name="connsiteX17" fmla="*/ 2183602 w 2231231"/>
                <a:gd name="connsiteY17" fmla="*/ 4759434 h 4833612"/>
                <a:gd name="connsiteX18" fmla="*/ 2044379 w 2231231"/>
                <a:gd name="connsiteY18" fmla="*/ 4832709 h 4833612"/>
                <a:gd name="connsiteX19" fmla="*/ 1674339 w 2231231"/>
                <a:gd name="connsiteY19" fmla="*/ 4832709 h 4833612"/>
                <a:gd name="connsiteX20" fmla="*/ 227153 w 2231231"/>
                <a:gd name="connsiteY20" fmla="*/ 4832709 h 4833612"/>
                <a:gd name="connsiteX21" fmla="*/ 51293 w 2231231"/>
                <a:gd name="connsiteY21" fmla="*/ 4766761 h 4833612"/>
                <a:gd name="connsiteX22" fmla="*/ 0 w 2231231"/>
                <a:gd name="connsiteY22" fmla="*/ 4612883 h 4833612"/>
                <a:gd name="connsiteX23" fmla="*/ 0 w 2231231"/>
                <a:gd name="connsiteY23" fmla="*/ 209041 h 4833612"/>
                <a:gd name="connsiteX24" fmla="*/ 65948 w 2231231"/>
                <a:gd name="connsiteY24" fmla="*/ 58827 h 4833612"/>
                <a:gd name="connsiteX25" fmla="*/ 219387 w 2231231"/>
                <a:gd name="connsiteY25" fmla="*/ 40 h 48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31231" h="4833612">
                  <a:moveTo>
                    <a:pt x="219387" y="40"/>
                  </a:moveTo>
                  <a:cubicBezTo>
                    <a:pt x="222044" y="100"/>
                    <a:pt x="223489" y="207"/>
                    <a:pt x="223489" y="207"/>
                  </a:cubicBezTo>
                  <a:lnTo>
                    <a:pt x="520254" y="207"/>
                  </a:lnTo>
                  <a:cubicBezTo>
                    <a:pt x="520254" y="207"/>
                    <a:pt x="532925" y="-1777"/>
                    <a:pt x="545900" y="11198"/>
                  </a:cubicBezTo>
                  <a:cubicBezTo>
                    <a:pt x="553228" y="18526"/>
                    <a:pt x="553228" y="29517"/>
                    <a:pt x="553228" y="29517"/>
                  </a:cubicBezTo>
                  <a:lnTo>
                    <a:pt x="553228" y="58827"/>
                  </a:lnTo>
                  <a:cubicBezTo>
                    <a:pt x="553228" y="58827"/>
                    <a:pt x="559487" y="102029"/>
                    <a:pt x="589866" y="128439"/>
                  </a:cubicBezTo>
                  <a:cubicBezTo>
                    <a:pt x="625893" y="159733"/>
                    <a:pt x="659477" y="161412"/>
                    <a:pt x="659477" y="161412"/>
                  </a:cubicBezTo>
                  <a:lnTo>
                    <a:pt x="1571754" y="161412"/>
                  </a:lnTo>
                  <a:cubicBezTo>
                    <a:pt x="1571754" y="161412"/>
                    <a:pt x="1610071" y="156069"/>
                    <a:pt x="1637702" y="121111"/>
                  </a:cubicBezTo>
                  <a:cubicBezTo>
                    <a:pt x="1668691" y="82031"/>
                    <a:pt x="1667012" y="25853"/>
                    <a:pt x="1667012" y="25853"/>
                  </a:cubicBezTo>
                  <a:cubicBezTo>
                    <a:pt x="1667012" y="25853"/>
                    <a:pt x="1670523" y="14251"/>
                    <a:pt x="1678003" y="7534"/>
                  </a:cubicBezTo>
                  <a:cubicBezTo>
                    <a:pt x="1687315" y="-710"/>
                    <a:pt x="1699986" y="207"/>
                    <a:pt x="1699986" y="207"/>
                  </a:cubicBezTo>
                  <a:lnTo>
                    <a:pt x="1985759" y="207"/>
                  </a:lnTo>
                  <a:cubicBezTo>
                    <a:pt x="1985759" y="207"/>
                    <a:pt x="2103458" y="-1014"/>
                    <a:pt x="2168947" y="69818"/>
                  </a:cubicBezTo>
                  <a:cubicBezTo>
                    <a:pt x="2231231" y="137292"/>
                    <a:pt x="2231231" y="227360"/>
                    <a:pt x="2231231" y="227360"/>
                  </a:cubicBezTo>
                  <a:lnTo>
                    <a:pt x="2231231" y="4612883"/>
                  </a:lnTo>
                  <a:cubicBezTo>
                    <a:pt x="2231231" y="4612883"/>
                    <a:pt x="2228484" y="4699286"/>
                    <a:pt x="2183602" y="4759434"/>
                  </a:cubicBezTo>
                  <a:cubicBezTo>
                    <a:pt x="2128341" y="4833472"/>
                    <a:pt x="2044379" y="4832709"/>
                    <a:pt x="2044379" y="4832709"/>
                  </a:cubicBezTo>
                  <a:lnTo>
                    <a:pt x="1674339" y="4832709"/>
                  </a:lnTo>
                  <a:lnTo>
                    <a:pt x="227153" y="4832709"/>
                  </a:lnTo>
                  <a:cubicBezTo>
                    <a:pt x="227153" y="4832709"/>
                    <a:pt x="125789" y="4846449"/>
                    <a:pt x="51293" y="4766761"/>
                  </a:cubicBezTo>
                  <a:cubicBezTo>
                    <a:pt x="3359" y="4715469"/>
                    <a:pt x="0" y="4612883"/>
                    <a:pt x="0" y="4612883"/>
                  </a:cubicBezTo>
                  <a:lnTo>
                    <a:pt x="0" y="209041"/>
                  </a:lnTo>
                  <a:cubicBezTo>
                    <a:pt x="0" y="209041"/>
                    <a:pt x="4581" y="120653"/>
                    <a:pt x="65948" y="58827"/>
                  </a:cubicBezTo>
                  <a:cubicBezTo>
                    <a:pt x="122851" y="1524"/>
                    <a:pt x="200791" y="-380"/>
                    <a:pt x="219387" y="4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65594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A picture containing monitor, sign, sitting, bus&#10;&#10;Description automatically generated">
            <a:extLst>
              <a:ext uri="{FF2B5EF4-FFF2-40B4-BE49-F238E27FC236}">
                <a16:creationId xmlns:a16="http://schemas.microsoft.com/office/drawing/2014/main" id="{311E260C-5003-4C17-8C92-03C3E114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95" y="185186"/>
            <a:ext cx="4495905" cy="7075741"/>
          </a:xfrm>
          <a:prstGeom prst="rect">
            <a:avLst/>
          </a:prstGeom>
        </p:spPr>
      </p:pic>
      <p:pic>
        <p:nvPicPr>
          <p:cNvPr id="3" name="Bildplatzhalter 10">
            <a:extLst>
              <a:ext uri="{FF2B5EF4-FFF2-40B4-BE49-F238E27FC236}">
                <a16:creationId xmlns:a16="http://schemas.microsoft.com/office/drawing/2014/main" id="{B13826A0-92F8-489D-81BB-602BFBCA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8570320" y="456422"/>
            <a:ext cx="2676073" cy="5797292"/>
          </a:xfrm>
          <a:custGeom>
            <a:avLst/>
            <a:gdLst>
              <a:gd name="connsiteX0" fmla="*/ 219387 w 2231231"/>
              <a:gd name="connsiteY0" fmla="*/ 40 h 4833612"/>
              <a:gd name="connsiteX1" fmla="*/ 223489 w 2231231"/>
              <a:gd name="connsiteY1" fmla="*/ 207 h 4833612"/>
              <a:gd name="connsiteX2" fmla="*/ 520254 w 2231231"/>
              <a:gd name="connsiteY2" fmla="*/ 207 h 4833612"/>
              <a:gd name="connsiteX3" fmla="*/ 545900 w 2231231"/>
              <a:gd name="connsiteY3" fmla="*/ 11198 h 4833612"/>
              <a:gd name="connsiteX4" fmla="*/ 553228 w 2231231"/>
              <a:gd name="connsiteY4" fmla="*/ 29517 h 4833612"/>
              <a:gd name="connsiteX5" fmla="*/ 553228 w 2231231"/>
              <a:gd name="connsiteY5" fmla="*/ 58827 h 4833612"/>
              <a:gd name="connsiteX6" fmla="*/ 589866 w 2231231"/>
              <a:gd name="connsiteY6" fmla="*/ 128439 h 4833612"/>
              <a:gd name="connsiteX7" fmla="*/ 659477 w 2231231"/>
              <a:gd name="connsiteY7" fmla="*/ 161412 h 4833612"/>
              <a:gd name="connsiteX8" fmla="*/ 1571754 w 2231231"/>
              <a:gd name="connsiteY8" fmla="*/ 161412 h 4833612"/>
              <a:gd name="connsiteX9" fmla="*/ 1637702 w 2231231"/>
              <a:gd name="connsiteY9" fmla="*/ 121111 h 4833612"/>
              <a:gd name="connsiteX10" fmla="*/ 1667012 w 2231231"/>
              <a:gd name="connsiteY10" fmla="*/ 25853 h 4833612"/>
              <a:gd name="connsiteX11" fmla="*/ 1678003 w 2231231"/>
              <a:gd name="connsiteY11" fmla="*/ 7534 h 4833612"/>
              <a:gd name="connsiteX12" fmla="*/ 1699986 w 2231231"/>
              <a:gd name="connsiteY12" fmla="*/ 207 h 4833612"/>
              <a:gd name="connsiteX13" fmla="*/ 1985759 w 2231231"/>
              <a:gd name="connsiteY13" fmla="*/ 207 h 4833612"/>
              <a:gd name="connsiteX14" fmla="*/ 2168947 w 2231231"/>
              <a:gd name="connsiteY14" fmla="*/ 69818 h 4833612"/>
              <a:gd name="connsiteX15" fmla="*/ 2231231 w 2231231"/>
              <a:gd name="connsiteY15" fmla="*/ 227360 h 4833612"/>
              <a:gd name="connsiteX16" fmla="*/ 2231231 w 2231231"/>
              <a:gd name="connsiteY16" fmla="*/ 4612883 h 4833612"/>
              <a:gd name="connsiteX17" fmla="*/ 2183602 w 2231231"/>
              <a:gd name="connsiteY17" fmla="*/ 4759434 h 4833612"/>
              <a:gd name="connsiteX18" fmla="*/ 2044379 w 2231231"/>
              <a:gd name="connsiteY18" fmla="*/ 4832709 h 4833612"/>
              <a:gd name="connsiteX19" fmla="*/ 1674339 w 2231231"/>
              <a:gd name="connsiteY19" fmla="*/ 4832709 h 4833612"/>
              <a:gd name="connsiteX20" fmla="*/ 227153 w 2231231"/>
              <a:gd name="connsiteY20" fmla="*/ 4832709 h 4833612"/>
              <a:gd name="connsiteX21" fmla="*/ 51293 w 2231231"/>
              <a:gd name="connsiteY21" fmla="*/ 4766761 h 4833612"/>
              <a:gd name="connsiteX22" fmla="*/ 0 w 2231231"/>
              <a:gd name="connsiteY22" fmla="*/ 4612883 h 4833612"/>
              <a:gd name="connsiteX23" fmla="*/ 0 w 2231231"/>
              <a:gd name="connsiteY23" fmla="*/ 209041 h 4833612"/>
              <a:gd name="connsiteX24" fmla="*/ 65948 w 2231231"/>
              <a:gd name="connsiteY24" fmla="*/ 58827 h 4833612"/>
              <a:gd name="connsiteX25" fmla="*/ 219387 w 2231231"/>
              <a:gd name="connsiteY25" fmla="*/ 40 h 483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31231" h="4833612">
                <a:moveTo>
                  <a:pt x="219387" y="40"/>
                </a:moveTo>
                <a:cubicBezTo>
                  <a:pt x="222044" y="100"/>
                  <a:pt x="223489" y="207"/>
                  <a:pt x="223489" y="207"/>
                </a:cubicBezTo>
                <a:lnTo>
                  <a:pt x="520254" y="207"/>
                </a:lnTo>
                <a:cubicBezTo>
                  <a:pt x="520254" y="207"/>
                  <a:pt x="532925" y="-1777"/>
                  <a:pt x="545900" y="11198"/>
                </a:cubicBezTo>
                <a:cubicBezTo>
                  <a:pt x="553228" y="18526"/>
                  <a:pt x="553228" y="29517"/>
                  <a:pt x="553228" y="29517"/>
                </a:cubicBezTo>
                <a:lnTo>
                  <a:pt x="553228" y="58827"/>
                </a:lnTo>
                <a:cubicBezTo>
                  <a:pt x="553228" y="58827"/>
                  <a:pt x="559487" y="102029"/>
                  <a:pt x="589866" y="128439"/>
                </a:cubicBezTo>
                <a:cubicBezTo>
                  <a:pt x="625893" y="159733"/>
                  <a:pt x="659477" y="161412"/>
                  <a:pt x="659477" y="161412"/>
                </a:cubicBezTo>
                <a:lnTo>
                  <a:pt x="1571754" y="161412"/>
                </a:lnTo>
                <a:cubicBezTo>
                  <a:pt x="1571754" y="161412"/>
                  <a:pt x="1610071" y="156069"/>
                  <a:pt x="1637702" y="121111"/>
                </a:cubicBezTo>
                <a:cubicBezTo>
                  <a:pt x="1668691" y="82031"/>
                  <a:pt x="1667012" y="25853"/>
                  <a:pt x="1667012" y="25853"/>
                </a:cubicBezTo>
                <a:cubicBezTo>
                  <a:pt x="1667012" y="25853"/>
                  <a:pt x="1670523" y="14251"/>
                  <a:pt x="1678003" y="7534"/>
                </a:cubicBezTo>
                <a:cubicBezTo>
                  <a:pt x="1687315" y="-710"/>
                  <a:pt x="1699986" y="207"/>
                  <a:pt x="1699986" y="207"/>
                </a:cubicBezTo>
                <a:lnTo>
                  <a:pt x="1985759" y="207"/>
                </a:lnTo>
                <a:cubicBezTo>
                  <a:pt x="1985759" y="207"/>
                  <a:pt x="2103458" y="-1014"/>
                  <a:pt x="2168947" y="69818"/>
                </a:cubicBezTo>
                <a:cubicBezTo>
                  <a:pt x="2231231" y="137292"/>
                  <a:pt x="2231231" y="227360"/>
                  <a:pt x="2231231" y="227360"/>
                </a:cubicBezTo>
                <a:lnTo>
                  <a:pt x="2231231" y="4612883"/>
                </a:lnTo>
                <a:cubicBezTo>
                  <a:pt x="2231231" y="4612883"/>
                  <a:pt x="2228484" y="4699286"/>
                  <a:pt x="2183602" y="4759434"/>
                </a:cubicBezTo>
                <a:cubicBezTo>
                  <a:pt x="2128341" y="4833472"/>
                  <a:pt x="2044379" y="4832709"/>
                  <a:pt x="2044379" y="4832709"/>
                </a:cubicBezTo>
                <a:lnTo>
                  <a:pt x="1674339" y="4832709"/>
                </a:lnTo>
                <a:lnTo>
                  <a:pt x="227153" y="4832709"/>
                </a:lnTo>
                <a:cubicBezTo>
                  <a:pt x="227153" y="4832709"/>
                  <a:pt x="125789" y="4846449"/>
                  <a:pt x="51293" y="4766761"/>
                </a:cubicBezTo>
                <a:cubicBezTo>
                  <a:pt x="3359" y="4715469"/>
                  <a:pt x="0" y="4612883"/>
                  <a:pt x="0" y="4612883"/>
                </a:cubicBezTo>
                <a:lnTo>
                  <a:pt x="0" y="209041"/>
                </a:lnTo>
                <a:cubicBezTo>
                  <a:pt x="0" y="209041"/>
                  <a:pt x="4581" y="120653"/>
                  <a:pt x="65948" y="58827"/>
                </a:cubicBezTo>
                <a:cubicBezTo>
                  <a:pt x="122851" y="1524"/>
                  <a:pt x="200791" y="-380"/>
                  <a:pt x="219387" y="40"/>
                </a:cubicBez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5146182-9E94-400B-8874-F5E2A7D63412}"/>
              </a:ext>
            </a:extLst>
          </p:cNvPr>
          <p:cNvSpPr txBox="1"/>
          <p:nvPr/>
        </p:nvSpPr>
        <p:spPr>
          <a:xfrm>
            <a:off x="385968" y="4964570"/>
            <a:ext cx="130229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4000" b="1"/>
              <a:t>E</a:t>
            </a:r>
            <a:r>
              <a:rPr lang="de-DE" sz="4000" b="1">
                <a:solidFill>
                  <a:srgbClr val="32D74B"/>
                </a:solidFill>
              </a:rPr>
              <a:t>S</a:t>
            </a:r>
            <a:r>
              <a:rPr lang="de-DE" sz="4000" b="1"/>
              <a:t>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A0D9A0-A5B4-4790-9DA6-4B0AE8BB76D2}"/>
              </a:ext>
            </a:extLst>
          </p:cNvPr>
          <p:cNvSpPr txBox="1"/>
          <p:nvPr/>
        </p:nvSpPr>
        <p:spPr>
          <a:xfrm>
            <a:off x="609600" y="5360675"/>
            <a:ext cx="1814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rgbClr val="32D74B"/>
                </a:solidFill>
              </a:rPr>
              <a:t>S</a:t>
            </a:r>
            <a:r>
              <a:rPr lang="de-DE" sz="4400" b="1"/>
              <a:t>ocial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4EB3307-5EC1-4FD3-AB68-A4CA08DE150A}"/>
              </a:ext>
            </a:extLst>
          </p:cNvPr>
          <p:cNvCxnSpPr>
            <a:cxnSpLocks/>
          </p:cNvCxnSpPr>
          <p:nvPr/>
        </p:nvCxnSpPr>
        <p:spPr>
          <a:xfrm>
            <a:off x="7786255" y="1529942"/>
            <a:ext cx="891020" cy="32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727D300-0C37-4D46-8926-AB12CC9CB764}"/>
              </a:ext>
            </a:extLst>
          </p:cNvPr>
          <p:cNvSpPr txBox="1"/>
          <p:nvPr/>
        </p:nvSpPr>
        <p:spPr>
          <a:xfrm>
            <a:off x="3754555" y="2893403"/>
            <a:ext cx="665534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de-DE"/>
              <a:t>Kontoumsätze führen zu Umweltpunkten</a:t>
            </a:r>
            <a:endParaRPr lang="de-DE">
              <a:cs typeface="Calibri"/>
            </a:endParaRP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808D2CF-6072-40BB-B189-6D47C589D8A9}"/>
              </a:ext>
            </a:extLst>
          </p:cNvPr>
          <p:cNvSpPr txBox="1"/>
          <p:nvPr/>
        </p:nvSpPr>
        <p:spPr>
          <a:xfrm>
            <a:off x="2608296" y="5239464"/>
            <a:ext cx="535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Nachhaltiges Vermögenswachstum jedem direkt ermöglichen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Schieberegler, wie viel Geld man investieren will (mit Empfehlung auf Basis der Vormonatsausgaben)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8CBEC5E-13EA-4AA9-AE24-AC956518B0F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966015" y="5133975"/>
            <a:ext cx="958910" cy="705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A8556F4A-DEBC-4536-ADF5-C34BE6EA5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6" y="469931"/>
            <a:ext cx="1529114" cy="392081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5716465-503A-42BE-99C5-DDD41959A1EA}"/>
              </a:ext>
            </a:extLst>
          </p:cNvPr>
          <p:cNvCxnSpPr>
            <a:cxnSpLocks/>
          </p:cNvCxnSpPr>
          <p:nvPr/>
        </p:nvCxnSpPr>
        <p:spPr>
          <a:xfrm>
            <a:off x="6228208" y="3355068"/>
            <a:ext cx="2449067" cy="10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0BCCBA-0AE5-4130-AA5C-BB1D566523D9}"/>
              </a:ext>
            </a:extLst>
          </p:cNvPr>
          <p:cNvSpPr txBox="1"/>
          <p:nvPr/>
        </p:nvSpPr>
        <p:spPr>
          <a:xfrm>
            <a:off x="2396931" y="858599"/>
            <a:ext cx="53893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de-DE" sz="1800" b="1"/>
              <a:t>Einkommensbasierte Kontenmodell</a:t>
            </a:r>
            <a:endParaRPr lang="de-DE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/>
              <a:t>Gebühren prozentual berechnet (bis 2000€ komplett kostenlos)</a:t>
            </a:r>
          </a:p>
          <a:p>
            <a:pPr>
              <a:spcBef>
                <a:spcPts val="1200"/>
              </a:spcBef>
            </a:pPr>
            <a:r>
              <a:rPr lang="de-DE"/>
              <a:t>→ Unterstützung niedriger und mittlerer Einkommen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A picture containing monitor, sign, sitting, bus&#10;&#10;Description automatically generated">
            <a:extLst>
              <a:ext uri="{FF2B5EF4-FFF2-40B4-BE49-F238E27FC236}">
                <a16:creationId xmlns:a16="http://schemas.microsoft.com/office/drawing/2014/main" id="{311E260C-5003-4C17-8C92-03C3E114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05" y="270911"/>
            <a:ext cx="4495905" cy="7075741"/>
          </a:xfrm>
          <a:prstGeom prst="rect">
            <a:avLst/>
          </a:prstGeom>
        </p:spPr>
      </p:pic>
      <p:pic>
        <p:nvPicPr>
          <p:cNvPr id="3" name="Bildplatzhalter 10">
            <a:extLst>
              <a:ext uri="{FF2B5EF4-FFF2-40B4-BE49-F238E27FC236}">
                <a16:creationId xmlns:a16="http://schemas.microsoft.com/office/drawing/2014/main" id="{B13826A0-92F8-489D-81BB-602BFBCA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6495230" y="542147"/>
            <a:ext cx="2676073" cy="5797292"/>
          </a:xfrm>
          <a:custGeom>
            <a:avLst/>
            <a:gdLst>
              <a:gd name="connsiteX0" fmla="*/ 219387 w 2231231"/>
              <a:gd name="connsiteY0" fmla="*/ 40 h 4833612"/>
              <a:gd name="connsiteX1" fmla="*/ 223489 w 2231231"/>
              <a:gd name="connsiteY1" fmla="*/ 207 h 4833612"/>
              <a:gd name="connsiteX2" fmla="*/ 520254 w 2231231"/>
              <a:gd name="connsiteY2" fmla="*/ 207 h 4833612"/>
              <a:gd name="connsiteX3" fmla="*/ 545900 w 2231231"/>
              <a:gd name="connsiteY3" fmla="*/ 11198 h 4833612"/>
              <a:gd name="connsiteX4" fmla="*/ 553228 w 2231231"/>
              <a:gd name="connsiteY4" fmla="*/ 29517 h 4833612"/>
              <a:gd name="connsiteX5" fmla="*/ 553228 w 2231231"/>
              <a:gd name="connsiteY5" fmla="*/ 58827 h 4833612"/>
              <a:gd name="connsiteX6" fmla="*/ 589866 w 2231231"/>
              <a:gd name="connsiteY6" fmla="*/ 128439 h 4833612"/>
              <a:gd name="connsiteX7" fmla="*/ 659477 w 2231231"/>
              <a:gd name="connsiteY7" fmla="*/ 161412 h 4833612"/>
              <a:gd name="connsiteX8" fmla="*/ 1571754 w 2231231"/>
              <a:gd name="connsiteY8" fmla="*/ 161412 h 4833612"/>
              <a:gd name="connsiteX9" fmla="*/ 1637702 w 2231231"/>
              <a:gd name="connsiteY9" fmla="*/ 121111 h 4833612"/>
              <a:gd name="connsiteX10" fmla="*/ 1667012 w 2231231"/>
              <a:gd name="connsiteY10" fmla="*/ 25853 h 4833612"/>
              <a:gd name="connsiteX11" fmla="*/ 1678003 w 2231231"/>
              <a:gd name="connsiteY11" fmla="*/ 7534 h 4833612"/>
              <a:gd name="connsiteX12" fmla="*/ 1699986 w 2231231"/>
              <a:gd name="connsiteY12" fmla="*/ 207 h 4833612"/>
              <a:gd name="connsiteX13" fmla="*/ 1985759 w 2231231"/>
              <a:gd name="connsiteY13" fmla="*/ 207 h 4833612"/>
              <a:gd name="connsiteX14" fmla="*/ 2168947 w 2231231"/>
              <a:gd name="connsiteY14" fmla="*/ 69818 h 4833612"/>
              <a:gd name="connsiteX15" fmla="*/ 2231231 w 2231231"/>
              <a:gd name="connsiteY15" fmla="*/ 227360 h 4833612"/>
              <a:gd name="connsiteX16" fmla="*/ 2231231 w 2231231"/>
              <a:gd name="connsiteY16" fmla="*/ 4612883 h 4833612"/>
              <a:gd name="connsiteX17" fmla="*/ 2183602 w 2231231"/>
              <a:gd name="connsiteY17" fmla="*/ 4759434 h 4833612"/>
              <a:gd name="connsiteX18" fmla="*/ 2044379 w 2231231"/>
              <a:gd name="connsiteY18" fmla="*/ 4832709 h 4833612"/>
              <a:gd name="connsiteX19" fmla="*/ 1674339 w 2231231"/>
              <a:gd name="connsiteY19" fmla="*/ 4832709 h 4833612"/>
              <a:gd name="connsiteX20" fmla="*/ 227153 w 2231231"/>
              <a:gd name="connsiteY20" fmla="*/ 4832709 h 4833612"/>
              <a:gd name="connsiteX21" fmla="*/ 51293 w 2231231"/>
              <a:gd name="connsiteY21" fmla="*/ 4766761 h 4833612"/>
              <a:gd name="connsiteX22" fmla="*/ 0 w 2231231"/>
              <a:gd name="connsiteY22" fmla="*/ 4612883 h 4833612"/>
              <a:gd name="connsiteX23" fmla="*/ 0 w 2231231"/>
              <a:gd name="connsiteY23" fmla="*/ 209041 h 4833612"/>
              <a:gd name="connsiteX24" fmla="*/ 65948 w 2231231"/>
              <a:gd name="connsiteY24" fmla="*/ 58827 h 4833612"/>
              <a:gd name="connsiteX25" fmla="*/ 219387 w 2231231"/>
              <a:gd name="connsiteY25" fmla="*/ 40 h 483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31231" h="4833612">
                <a:moveTo>
                  <a:pt x="219387" y="40"/>
                </a:moveTo>
                <a:cubicBezTo>
                  <a:pt x="222044" y="100"/>
                  <a:pt x="223489" y="207"/>
                  <a:pt x="223489" y="207"/>
                </a:cubicBezTo>
                <a:lnTo>
                  <a:pt x="520254" y="207"/>
                </a:lnTo>
                <a:cubicBezTo>
                  <a:pt x="520254" y="207"/>
                  <a:pt x="532925" y="-1777"/>
                  <a:pt x="545900" y="11198"/>
                </a:cubicBezTo>
                <a:cubicBezTo>
                  <a:pt x="553228" y="18526"/>
                  <a:pt x="553228" y="29517"/>
                  <a:pt x="553228" y="29517"/>
                </a:cubicBezTo>
                <a:lnTo>
                  <a:pt x="553228" y="58827"/>
                </a:lnTo>
                <a:cubicBezTo>
                  <a:pt x="553228" y="58827"/>
                  <a:pt x="559487" y="102029"/>
                  <a:pt x="589866" y="128439"/>
                </a:cubicBezTo>
                <a:cubicBezTo>
                  <a:pt x="625893" y="159733"/>
                  <a:pt x="659477" y="161412"/>
                  <a:pt x="659477" y="161412"/>
                </a:cubicBezTo>
                <a:lnTo>
                  <a:pt x="1571754" y="161412"/>
                </a:lnTo>
                <a:cubicBezTo>
                  <a:pt x="1571754" y="161412"/>
                  <a:pt x="1610071" y="156069"/>
                  <a:pt x="1637702" y="121111"/>
                </a:cubicBezTo>
                <a:cubicBezTo>
                  <a:pt x="1668691" y="82031"/>
                  <a:pt x="1667012" y="25853"/>
                  <a:pt x="1667012" y="25853"/>
                </a:cubicBezTo>
                <a:cubicBezTo>
                  <a:pt x="1667012" y="25853"/>
                  <a:pt x="1670523" y="14251"/>
                  <a:pt x="1678003" y="7534"/>
                </a:cubicBezTo>
                <a:cubicBezTo>
                  <a:pt x="1687315" y="-710"/>
                  <a:pt x="1699986" y="207"/>
                  <a:pt x="1699986" y="207"/>
                </a:cubicBezTo>
                <a:lnTo>
                  <a:pt x="1985759" y="207"/>
                </a:lnTo>
                <a:cubicBezTo>
                  <a:pt x="1985759" y="207"/>
                  <a:pt x="2103458" y="-1014"/>
                  <a:pt x="2168947" y="69818"/>
                </a:cubicBezTo>
                <a:cubicBezTo>
                  <a:pt x="2231231" y="137292"/>
                  <a:pt x="2231231" y="227360"/>
                  <a:pt x="2231231" y="227360"/>
                </a:cubicBezTo>
                <a:lnTo>
                  <a:pt x="2231231" y="4612883"/>
                </a:lnTo>
                <a:cubicBezTo>
                  <a:pt x="2231231" y="4612883"/>
                  <a:pt x="2228484" y="4699286"/>
                  <a:pt x="2183602" y="4759434"/>
                </a:cubicBezTo>
                <a:cubicBezTo>
                  <a:pt x="2128341" y="4833472"/>
                  <a:pt x="2044379" y="4832709"/>
                  <a:pt x="2044379" y="4832709"/>
                </a:cubicBezTo>
                <a:lnTo>
                  <a:pt x="1674339" y="4832709"/>
                </a:lnTo>
                <a:lnTo>
                  <a:pt x="227153" y="4832709"/>
                </a:lnTo>
                <a:cubicBezTo>
                  <a:pt x="227153" y="4832709"/>
                  <a:pt x="125789" y="4846449"/>
                  <a:pt x="51293" y="4766761"/>
                </a:cubicBezTo>
                <a:cubicBezTo>
                  <a:pt x="3359" y="4715469"/>
                  <a:pt x="0" y="4612883"/>
                  <a:pt x="0" y="4612883"/>
                </a:cubicBezTo>
                <a:lnTo>
                  <a:pt x="0" y="209041"/>
                </a:lnTo>
                <a:cubicBezTo>
                  <a:pt x="0" y="209041"/>
                  <a:pt x="4581" y="120653"/>
                  <a:pt x="65948" y="58827"/>
                </a:cubicBezTo>
                <a:cubicBezTo>
                  <a:pt x="122851" y="1524"/>
                  <a:pt x="200791" y="-380"/>
                  <a:pt x="219387" y="40"/>
                </a:cubicBezTo>
                <a:close/>
              </a:path>
            </a:pathLst>
          </a:cu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90BA7F4-703D-4A69-83D2-1D2486B64AC0}"/>
              </a:ext>
            </a:extLst>
          </p:cNvPr>
          <p:cNvSpPr txBox="1"/>
          <p:nvPr/>
        </p:nvSpPr>
        <p:spPr>
          <a:xfrm>
            <a:off x="10045528" y="1085850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Anzeige wie viel wirklich „grün“ ist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7A793BF-348E-4DD0-9253-00A0827A32A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039225" y="1409016"/>
            <a:ext cx="1006303" cy="41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1F685DE-338D-4D65-8372-7A438D0A15AC}"/>
              </a:ext>
            </a:extLst>
          </p:cNvPr>
          <p:cNvSpPr txBox="1"/>
          <p:nvPr/>
        </p:nvSpPr>
        <p:spPr>
          <a:xfrm>
            <a:off x="913441" y="3059668"/>
            <a:ext cx="416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Schieberegler für prozentuale Gewichtung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2D6C9D-DEA9-45D3-A589-8E61D22069E5}"/>
              </a:ext>
            </a:extLst>
          </p:cNvPr>
          <p:cNvSpPr txBox="1"/>
          <p:nvPr/>
        </p:nvSpPr>
        <p:spPr>
          <a:xfrm>
            <a:off x="1228725" y="4769863"/>
            <a:ext cx="416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Zusätzliche Umweltpunkte fürs investieren</a:t>
            </a:r>
          </a:p>
          <a:p>
            <a:r>
              <a:rPr lang="de-DE"/>
              <a:t>+ weiterer Income-Stream durch „Spread“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F83D603-5790-4452-AC47-34D99EC70C7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8044" y="5093028"/>
            <a:ext cx="12313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C2A740-057B-4DAF-A429-E83C6DAFCB33}"/>
              </a:ext>
            </a:extLst>
          </p:cNvPr>
          <p:cNvCxnSpPr>
            <a:stCxn id="16" idx="3"/>
          </p:cNvCxnSpPr>
          <p:nvPr/>
        </p:nvCxnSpPr>
        <p:spPr>
          <a:xfrm>
            <a:off x="5082760" y="3244334"/>
            <a:ext cx="1627331" cy="61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4E40619-9246-4E96-BAB4-4F1746923351}"/>
              </a:ext>
            </a:extLst>
          </p:cNvPr>
          <p:cNvSpPr txBox="1"/>
          <p:nvPr/>
        </p:nvSpPr>
        <p:spPr>
          <a:xfrm>
            <a:off x="700022" y="1632478"/>
            <a:ext cx="5085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/>
              <a:t>Sustainable Growth for Everyone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6FD30770-5F7E-4F0A-854E-DAF6C81AB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6" y="469931"/>
            <a:ext cx="1529114" cy="3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9F153904C87A44B965843EFB82BFBC" ma:contentTypeVersion="5" ma:contentTypeDescription="Ein neues Dokument erstellen." ma:contentTypeScope="" ma:versionID="eef2ad14a0e2af944e3a5b3bd2a0a41c">
  <xsd:schema xmlns:xsd="http://www.w3.org/2001/XMLSchema" xmlns:xs="http://www.w3.org/2001/XMLSchema" xmlns:p="http://schemas.microsoft.com/office/2006/metadata/properties" xmlns:ns3="00e70eaa-54f8-4565-82dd-6c4e38a43a08" xmlns:ns4="74650354-dfbd-46e4-812c-7e5f635b3e42" targetNamespace="http://schemas.microsoft.com/office/2006/metadata/properties" ma:root="true" ma:fieldsID="e04559582617289d8a1317fee30e7903" ns3:_="" ns4:_="">
    <xsd:import namespace="00e70eaa-54f8-4565-82dd-6c4e38a43a08"/>
    <xsd:import namespace="74650354-dfbd-46e4-812c-7e5f635b3e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70eaa-54f8-4565-82dd-6c4e38a43a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50354-dfbd-46e4-812c-7e5f635b3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CA8555-130E-4710-91E2-B626FD89493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74650354-dfbd-46e4-812c-7e5f635b3e42"/>
    <ds:schemaRef ds:uri="00e70eaa-54f8-4565-82dd-6c4e38a43a08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329B0A-7691-424B-9B18-D305189A9C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6648AA-AEF2-4133-A8EB-DB1DDD49F4F4}">
  <ds:schemaRefs>
    <ds:schemaRef ds:uri="00e70eaa-54f8-4565-82dd-6c4e38a43a08"/>
    <ds:schemaRef ds:uri="74650354-dfbd-46e4-812c-7e5f635b3e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37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Schmid</dc:creator>
  <cp:lastModifiedBy>Schmid Marvin (wi21157)</cp:lastModifiedBy>
  <cp:revision>1</cp:revision>
  <dcterms:created xsi:type="dcterms:W3CDTF">2022-03-12T14:09:51Z</dcterms:created>
  <dcterms:modified xsi:type="dcterms:W3CDTF">2022-03-13T10:40:19Z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0x0101005F9F153904C87A44B965843EFB82BFBC</vt:lpwstr>
  </property>
  <property fmtid="{D5CDD505-2E9C-101B-9397-08002B2CF9AE}" pid="3" name="MSIP_Label_9c86c25f-31f1-46f7-b4f9-3c53b1ed0b07_ActionId">
    <vt:lpwstr>356aa7ea-9f7c-4a48-91e5-d94ac2102b21</vt:lpwstr>
  </property>
  <property fmtid="{D5CDD505-2E9C-101B-9397-08002B2CF9AE}" pid="4" name="MSIP_Label_9c86c25f-31f1-46f7-b4f9-3c53b1ed0b07_SiteId">
    <vt:lpwstr>a1ae89fb-21b9-40bf-9d82-a10ae85a2407</vt:lpwstr>
  </property>
  <property fmtid="{D5CDD505-2E9C-101B-9397-08002B2CF9AE}" pid="5" name="MSIP_Label_9c86c25f-31f1-46f7-b4f9-3c53b1ed0b07_Method">
    <vt:lpwstr>Standard</vt:lpwstr>
  </property>
  <property fmtid="{D5CDD505-2E9C-101B-9397-08002B2CF9AE}" pid="6" name="MSIP_Label_9c86c25f-31f1-46f7-b4f9-3c53b1ed0b07_Name">
    <vt:lpwstr>Internal</vt:lpwstr>
  </property>
  <property fmtid="{D5CDD505-2E9C-101B-9397-08002B2CF9AE}" pid="7" name="MSIP_Label_9c86c25f-31f1-46f7-b4f9-3c53b1ed0b07_ContentBits">
    <vt:lpwstr>0</vt:lpwstr>
  </property>
  <property fmtid="{D5CDD505-2E9C-101B-9397-08002B2CF9AE}" pid="8" name="MSIP_Label_9c86c25f-31f1-46f7-b4f9-3c53b1ed0b07_Enabled">
    <vt:lpwstr>true</vt:lpwstr>
  </property>
  <property fmtid="{D5CDD505-2E9C-101B-9397-08002B2CF9AE}" pid="9" name="MSIP_Label_9c86c25f-31f1-46f7-b4f9-3c53b1ed0b07_SetDate">
    <vt:lpwstr>2022-03-12T15:37:26Z</vt:lpwstr>
  </property>
</Properties>
</file>