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>
        <p:scale>
          <a:sx n="71" d="100"/>
          <a:sy n="71" d="100"/>
        </p:scale>
        <p:origin x="9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4:41:43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3499 0 24298,'-3499'4262'0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4:41:47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24179,'3133'4883'0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4:42:11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24119,'591'123'0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4:42:1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24575,'-13'198'0,"-1"2"0,14-185 0,-1-11 0,0 1 0,1-1 0,0 0 0,0 0 0,0 1 0,0-1 0,0 0 0,1 0 0,0 0 0,0 0 0,0 0 0,2 5 0,-2-9 2,-1 0 0,0 0 0,0 0 1,1 0-1,-1 1 0,0-1 0,0 0 0,1 0 0,-1 0 0,0 0 0,0 0 0,1 0 0,-1 0 0,0 0 0,0 0 0,1 0 0,-1 0 0,0 0 0,1 0 1,-1 0-1,0 0 0,0 0 0,1 0 0,-1 0 0,0 0 0,0-1 0,1 1 0,-1 0 0,0 0 0,0 0 0,1 0 0,-1 0 0,0-1 0,0 1 1,0 0-1,1 0 0,-1 0 0,0-1 0,0 1 0,0 0 0,0 0 0,0-1 0,0 1 0,1 0 0,-1 0 0,0-1 0,0 1 0,0 0 0,0-1 0,0 1 1,0 0-1,0 0 0,0-1 0,0 1 0,0 0 0,0 0 0,0-1 0,2-17-1487,-2 10-5341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95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0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5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0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3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7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9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9E371-9585-55DA-7357-ECB9D447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"/>
            <a:ext cx="7187979" cy="147784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Android Event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04698-7348-80C1-34CF-B98240FE8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93" y="1477846"/>
            <a:ext cx="6353620" cy="3632924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Front-End Team:</a:t>
            </a:r>
            <a:br>
              <a:rPr lang="en-US" dirty="0"/>
            </a:br>
            <a:r>
              <a:rPr lang="en-US" dirty="0"/>
              <a:t>- Aurora Gomez</a:t>
            </a:r>
          </a:p>
          <a:p>
            <a:r>
              <a:rPr lang="en-US" dirty="0"/>
              <a:t>- Jiwon Chae</a:t>
            </a:r>
          </a:p>
          <a:p>
            <a:br>
              <a:rPr lang="en-US" dirty="0"/>
            </a:br>
            <a:r>
              <a:rPr lang="en-US" dirty="0"/>
              <a:t>Back-End Team:</a:t>
            </a:r>
            <a:br>
              <a:rPr lang="en-US" dirty="0"/>
            </a:br>
            <a:r>
              <a:rPr lang="en-US" dirty="0"/>
              <a:t>- Daniel Finn</a:t>
            </a:r>
          </a:p>
          <a:p>
            <a:r>
              <a:rPr lang="en-US" dirty="0"/>
              <a:t>- Gregory Aivaliotis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8F733E1-88EF-C1AE-FE28-4FC8C261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06" r="19576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367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906-D674-7ED9-A830-069A0F69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7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C1D7-E367-8894-527D-1083F774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83364-13CC-A8F3-C131-60AE8F04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8A30-2FF3-D543-8623-4E71A485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4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CCE1-D886-D8E1-0F8E-C3B7D4F6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CBDB-8984-5623-5EDF-05D3D457A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DCC6-C74A-2D20-F40B-282E48F3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General Requirements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21399F-409D-AB44-14D9-9252DF03B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224825"/>
              </p:ext>
            </p:extLst>
          </p:nvPr>
        </p:nvGraphicFramePr>
        <p:xfrm>
          <a:off x="3032685" y="2514601"/>
          <a:ext cx="6126629" cy="2213160"/>
        </p:xfrm>
        <a:graphic>
          <a:graphicData uri="http://schemas.openxmlformats.org/drawingml/2006/table">
            <a:tbl>
              <a:tblPr/>
              <a:tblGrid>
                <a:gridCol w="6126629">
                  <a:extLst>
                    <a:ext uri="{9D8B030D-6E8A-4147-A177-3AD203B41FA5}">
                      <a16:colId xmlns:a16="http://schemas.microsoft.com/office/drawing/2014/main" val="587003683"/>
                    </a:ext>
                  </a:extLst>
                </a:gridCol>
              </a:tblGrid>
              <a:tr h="442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Use at least one design pattern 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844382"/>
                  </a:ext>
                </a:extLst>
              </a:tr>
              <a:tr h="442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Use at least one AI based customer facing/development feature 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03909"/>
                  </a:ext>
                </a:extLst>
              </a:tr>
              <a:tr h="442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 should be fully functional and running on the platform 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959146"/>
                  </a:ext>
                </a:extLst>
              </a:tr>
              <a:tr h="442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Use versioning system (GitHub) 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860595"/>
                  </a:ext>
                </a:extLst>
              </a:tr>
              <a:tr h="442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User SCURM board (Jira) 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44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8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08594-85BF-9FE5-D2F2-F3533991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8" y="0"/>
            <a:ext cx="5135385" cy="893762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3251-CB65-88C3-2170-5B03BAE8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B46BF-4653-0ED7-4E97-B4800072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67" y="1084938"/>
            <a:ext cx="2988679" cy="46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8026F-A238-CCA3-043B-A355483E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937" y="1796995"/>
            <a:ext cx="4269851" cy="1132217"/>
          </a:xfrm>
        </p:spPr>
        <p:txBody>
          <a:bodyPr anchor="b">
            <a:normAutofit/>
          </a:bodyPr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B7AA1-BB47-EDEE-958E-CF40F60C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26" y="822971"/>
            <a:ext cx="2379839" cy="50905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E93F-F22A-D908-7AE7-BBF8D20F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937" y="3088465"/>
            <a:ext cx="4269851" cy="189700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F880-CAD7-DA83-D912-E8806C03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C79A-29C2-AF55-4476-300CDF1E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2A362-11E3-BC85-0A4E-67682278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54" y="245745"/>
            <a:ext cx="1791936" cy="391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93139-D13B-FED8-ABE4-FBD74273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306" y="4358492"/>
            <a:ext cx="2296849" cy="23035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A462DB-2D25-47CE-87B6-4EF92608B695}"/>
                  </a:ext>
                </a:extLst>
              </p14:cNvPr>
              <p14:cNvContentPartPr/>
              <p14:nvPr/>
            </p14:nvContentPartPr>
            <p14:xfrm>
              <a:off x="8544520" y="2611080"/>
              <a:ext cx="1260000" cy="1534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A462DB-2D25-47CE-87B6-4EF92608B6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8400" y="2604960"/>
                <a:ext cx="1272240" cy="15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4917B8-C382-7FC3-2D6D-B3DCC0274D11}"/>
                  </a:ext>
                </a:extLst>
              </p14:cNvPr>
              <p14:cNvContentPartPr/>
              <p14:nvPr/>
            </p14:nvContentPartPr>
            <p14:xfrm>
              <a:off x="8544520" y="4134960"/>
              <a:ext cx="1128240" cy="175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4917B8-C382-7FC3-2D6D-B3DCC0274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8400" y="4128840"/>
                <a:ext cx="1140480" cy="17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8FD007-B9B5-452D-B701-2B5ADD6BE810}"/>
                  </a:ext>
                </a:extLst>
              </p14:cNvPr>
              <p14:cNvContentPartPr/>
              <p14:nvPr/>
            </p14:nvContentPartPr>
            <p14:xfrm>
              <a:off x="9483600" y="5886415"/>
              <a:ext cx="213120" cy="44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8FD007-B9B5-452D-B701-2B5ADD6BE8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77480" y="5880295"/>
                <a:ext cx="225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30477B-D08A-B88B-9EA2-C7425E64FF2B}"/>
                  </a:ext>
                </a:extLst>
              </p14:cNvPr>
              <p14:cNvContentPartPr/>
              <p14:nvPr/>
            </p14:nvContentPartPr>
            <p14:xfrm>
              <a:off x="9695280" y="5765455"/>
              <a:ext cx="10800" cy="170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30477B-D08A-B88B-9EA2-C7425E64FF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9160" y="5759335"/>
                <a:ext cx="2304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3831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Aptos</vt:lpstr>
      <vt:lpstr>Corbel</vt:lpstr>
      <vt:lpstr>SketchLinesVTI</vt:lpstr>
      <vt:lpstr>Android Event App</vt:lpstr>
      <vt:lpstr>Group 7 Requirements</vt:lpstr>
      <vt:lpstr>Group 4 Requirements</vt:lpstr>
      <vt:lpstr>General Requirements</vt:lpstr>
      <vt:lpstr>The Home Screen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Finn</dc:creator>
  <cp:lastModifiedBy>Daniel Finn</cp:lastModifiedBy>
  <cp:revision>1</cp:revision>
  <dcterms:created xsi:type="dcterms:W3CDTF">2025-04-28T14:25:42Z</dcterms:created>
  <dcterms:modified xsi:type="dcterms:W3CDTF">2025-04-28T16:24:30Z</dcterms:modified>
</cp:coreProperties>
</file>