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 snapToObjects="1">
      <p:cViewPr varScale="1">
        <p:scale>
          <a:sx n="51" d="100"/>
          <a:sy n="51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6C34-13AF-4F47-A207-2EB54D9881BF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7B10-CA4E-3145-8280-F671EFE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7B10-CA4E-3145-8280-F671EFE72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628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9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896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2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5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821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216B5E-4FA7-9F44-B24D-C21CC96096F5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C346BD-041B-5944-94EA-FA3D5E47DF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4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 Hackers Present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The Scholarship Sniff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65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Demographics</a:t>
            </a:r>
          </a:p>
          <a:p>
            <a:r>
              <a:rPr lang="en-US" sz="2400" dirty="0" smtClean="0"/>
              <a:t>NSBE mission</a:t>
            </a:r>
          </a:p>
          <a:p>
            <a:r>
              <a:rPr lang="en-US" sz="2400" dirty="0" smtClean="0"/>
              <a:t>Software Goals</a:t>
            </a:r>
          </a:p>
          <a:p>
            <a:r>
              <a:rPr lang="en-US" sz="2400" dirty="0" smtClean="0"/>
              <a:t>Software Methods</a:t>
            </a:r>
            <a:endParaRPr lang="en-US" sz="2400" dirty="0"/>
          </a:p>
        </p:txBody>
      </p:sp>
      <p:pic>
        <p:nvPicPr>
          <p:cNvPr id="1026" name="Picture 2" descr="mage result for nose png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061199" y="1823715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NSBE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Responsibility</a:t>
            </a:r>
          </a:p>
          <a:p>
            <a:r>
              <a:rPr lang="en-US" sz="2400" dirty="0" smtClean="0"/>
              <a:t>Professionalism</a:t>
            </a:r>
          </a:p>
          <a:p>
            <a:r>
              <a:rPr lang="en-US" sz="2400" dirty="0" smtClean="0"/>
              <a:t>Community</a:t>
            </a:r>
          </a:p>
          <a:p>
            <a:r>
              <a:rPr lang="en-US" sz="2400" dirty="0" smtClean="0"/>
              <a:t>Engineering Graduation Rates</a:t>
            </a:r>
          </a:p>
          <a:p>
            <a:endParaRPr lang="en-US" dirty="0"/>
          </a:p>
        </p:txBody>
      </p:sp>
      <p:pic>
        <p:nvPicPr>
          <p:cNvPr id="4" name="Picture 2" descr="mage result for nose png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061199" y="1823715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Demographics in Engineering (United States)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125,000 Engineering degrees awarded in America from 2008  to 2017</a:t>
            </a:r>
          </a:p>
          <a:p>
            <a:r>
              <a:rPr lang="en-US" sz="2400" dirty="0" smtClean="0"/>
              <a:t>&lt; 21% earned by women</a:t>
            </a:r>
          </a:p>
          <a:p>
            <a:r>
              <a:rPr lang="en-US" sz="2400" dirty="0" smtClean="0"/>
              <a:t>&lt; 5% degrees earned by Black Americans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2" descr="mage result for nose png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086600" y="2845587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0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Barriers to Graduating for Black Engineering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Finances</a:t>
            </a:r>
          </a:p>
          <a:p>
            <a:r>
              <a:rPr lang="en-US" sz="2800" dirty="0" smtClean="0"/>
              <a:t>Social well-being</a:t>
            </a:r>
          </a:p>
          <a:p>
            <a:r>
              <a:rPr lang="en-US" sz="2800" dirty="0" smtClean="0"/>
              <a:t>Lack of academic foundation</a:t>
            </a:r>
          </a:p>
          <a:p>
            <a:r>
              <a:rPr lang="en-US" sz="2800" dirty="0" smtClean="0"/>
              <a:t>Lack of role models</a:t>
            </a:r>
            <a:endParaRPr lang="en-US" sz="2800" dirty="0"/>
          </a:p>
        </p:txBody>
      </p:sp>
      <p:pic>
        <p:nvPicPr>
          <p:cNvPr id="4" name="Picture 2" descr="mage result for nose png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010399" y="2721355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2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Scholarship Sniff?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Browser plugin that searches for scholarships based on your</a:t>
            </a:r>
            <a:r>
              <a:rPr lang="en-US" sz="2800" dirty="0"/>
              <a:t> </a:t>
            </a:r>
            <a:r>
              <a:rPr lang="en-US" sz="2800" dirty="0" smtClean="0"/>
              <a:t>browser history</a:t>
            </a:r>
          </a:p>
          <a:p>
            <a:r>
              <a:rPr lang="en-US" sz="2800" dirty="0" smtClean="0"/>
              <a:t>Helps minorities relieve financial hardship</a:t>
            </a:r>
          </a:p>
          <a:p>
            <a:r>
              <a:rPr lang="en-US" sz="2800" dirty="0" smtClean="0"/>
              <a:t>Set it and forget it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mage result for nose png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492999" y="2845587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9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Reads browser history</a:t>
            </a:r>
          </a:p>
          <a:p>
            <a:r>
              <a:rPr lang="en-US" sz="2400" dirty="0" smtClean="0"/>
              <a:t>Continuously searches for opportunities</a:t>
            </a:r>
          </a:p>
          <a:p>
            <a:r>
              <a:rPr lang="en-US" sz="2400" dirty="0" smtClean="0"/>
              <a:t>Forwards link to your email after find</a:t>
            </a:r>
          </a:p>
          <a:p>
            <a:r>
              <a:rPr lang="en-US" sz="2400" dirty="0" smtClean="0"/>
              <a:t>user determines how much it can know</a:t>
            </a:r>
          </a:p>
          <a:p>
            <a:r>
              <a:rPr lang="en-US" sz="2400" dirty="0" smtClean="0"/>
              <a:t>Creates relationships between search terms and groups of people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2" descr="mage result for nose png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8457">
            <a:off x="7848599" y="924560"/>
            <a:ext cx="2722883" cy="2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574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</TotalTime>
  <Words>133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Impact</vt:lpstr>
      <vt:lpstr>Arial</vt:lpstr>
      <vt:lpstr>Badge</vt:lpstr>
      <vt:lpstr>AU Hackers Present</vt:lpstr>
      <vt:lpstr>Overview</vt:lpstr>
      <vt:lpstr>NSBE Mission</vt:lpstr>
      <vt:lpstr>Demographics in Engineering (United States)</vt:lpstr>
      <vt:lpstr>Barriers to Graduating for Black Engineering Students</vt:lpstr>
      <vt:lpstr>What is Scholarship Sniff?</vt:lpstr>
      <vt:lpstr>How does it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 Hackers Present</dc:title>
  <dc:creator>Kaffeein Bellamy</dc:creator>
  <cp:lastModifiedBy>Kaffeein Bellamy</cp:lastModifiedBy>
  <cp:revision>4</cp:revision>
  <dcterms:created xsi:type="dcterms:W3CDTF">2019-11-16T15:00:13Z</dcterms:created>
  <dcterms:modified xsi:type="dcterms:W3CDTF">2019-11-16T15:29:01Z</dcterms:modified>
</cp:coreProperties>
</file>