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116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5CA3A-D245-786B-2B60-BAF29E7A2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9B992E-97A7-12D2-2F23-14FFBED0B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9D5A67-264F-0BAB-023A-50CBB3C6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32CD34-7F14-1BD6-E017-A11C544A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DD614-5904-0B3B-E977-6A0A77F4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77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239AB-F753-DFA0-FEAB-3934BFEC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049CDB-9C58-B2FD-57C4-108C03706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1593D-2401-A6F3-FC54-A7435874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F97FDD-94E0-9572-29C8-4CC411BC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764FB-E552-3EFD-FF42-1B3BDF28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44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4F9F6B-247E-182A-2EFD-40B559CDA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4C4649-BFAF-2B7B-3CF4-B4C949EE5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F9411-2F6D-D5BC-8064-6AED0BF9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4FD206-3860-CD92-2BF7-AF7A6C8D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F078B3-AE67-F2BD-A0AF-D66BBD1E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919BC-7265-998A-7DF7-7B951F0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3E12F-DD26-6652-825D-8F6D0A097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4A0FF-1E9F-38C4-46DA-5AC72E66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9DD49E-DAE8-24F1-50CD-3EA40B1A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3498FE-139D-2331-1CA1-A27651FC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88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E0E3D-2306-BBC3-0F65-763DDE0E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23BD10-B1E8-24F2-A44B-D0D8648A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7F17E7-03BB-1987-B9F9-BFB1C0CF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1544BA-E68D-7831-51EC-4CCC4492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E3A1E7-312B-B130-BD64-005A7C91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42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57ACD-84D1-9E7D-B81A-1AAAD521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464FB6-1195-F585-DC3D-47135EEB3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C0DEC2-EA91-6B48-8C1E-AE6E6FFEC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817CB0-3C40-A014-B6B6-080DBB71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A16951-26A6-54B3-39DE-A3F43408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C52C7E-156D-3807-DDC0-55EFA000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4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A293C-1915-7172-C346-AEF6C2F0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E84E77-A5B4-C227-D2AF-64C712C7C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E86E58-05BC-05DD-F60C-08AA16046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C0A6EC-C2E1-0916-96A7-63BBF4BB9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7AE333-8E91-E0A1-9C62-748D682AA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D92E0A-6B24-2986-561B-21C374A7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A7B096-30CA-FF71-1C07-774775E2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3115CD-6DE1-22A3-0EC8-30BBAC4E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58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2F5E0-3F0C-7721-B86E-CDB6512A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E6C49-62BD-A01A-41A9-9B38967C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A23C1F-1B44-7AAD-3215-69C37F1C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89E7E4-4650-C685-327F-18AC712E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65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AB18F9-DF5D-F6DD-E390-512878C2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EED51C-2868-E57C-E42D-2ABA377F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D1A610-BB5B-5F83-CABE-700439BC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30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35B8C-FF35-457D-4777-F09922F8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9A120D-DBE0-D243-9B56-6AC98C50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ACDDBB-F078-E27B-4558-DF4453454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896A2A-9734-9D5A-8B18-15C8E268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EFB731-56DC-9327-CA9B-1039E1D2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B578F9-9DA8-223C-9496-0554D458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06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0B5BA-D084-7AD6-9479-32B478D9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74232A-C8E9-7F30-40DC-506F09D12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5509FB-79C3-1D42-3E05-58BC6BD6B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307748-7C87-B606-FAAB-EEFCB22B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B9D1F1-F878-EBED-82E4-E37A37D0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460E1A-C997-6F0E-321A-9657A4E2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39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8FE5C3-94AE-FB7F-61A1-24F6DB11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F5EBFA-0EE4-CDB6-FB15-D6B37E8E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EBC8E5-B3BC-A9F1-0632-54CEA163A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1168E7-864F-4B4A-9973-7F04440BDBE7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906F1F-A897-2A8D-522A-0132B583B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409923-ABA7-F37A-86E5-598559382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9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CF070-500D-453D-FF80-2653772F2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Migros Tycoon – Mein Roblox-</a:t>
            </a:r>
            <a:r>
              <a:rPr lang="fr-FR" dirty="0" err="1"/>
              <a:t>Abschlussprojekt</a:t>
            </a:r>
            <a:endParaRPr lang="fr-FR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08BDB3-914C-FC10-AD94-FDC41723F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Finn Domeisen</a:t>
            </a:r>
            <a:br>
              <a:rPr lang="de-DE" dirty="0"/>
            </a:br>
            <a:r>
              <a:rPr lang="de-DE" dirty="0"/>
              <a:t>API-2, Abschlussprojekt 2025</a:t>
            </a:r>
          </a:p>
        </p:txBody>
      </p:sp>
      <p:pic>
        <p:nvPicPr>
          <p:cNvPr id="5" name="Grafik 4" descr="Ein Bild, das Schrift, Text, Logo, Grafiken enthält.&#10;&#10;KI-generierte Inhalte können fehlerhaft sein.">
            <a:extLst>
              <a:ext uri="{FF2B5EF4-FFF2-40B4-BE49-F238E27FC236}">
                <a16:creationId xmlns:a16="http://schemas.microsoft.com/office/drawing/2014/main" id="{383C85D7-B4D1-846F-1F8F-7272F650D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210" y="0"/>
            <a:ext cx="3279790" cy="1844882"/>
          </a:xfrm>
          <a:prstGeom prst="rect">
            <a:avLst/>
          </a:prstGeom>
        </p:spPr>
      </p:pic>
      <p:pic>
        <p:nvPicPr>
          <p:cNvPr id="7" name="Grafik 6" descr="Ein Bild, das Grafiken, orange, Schrift, Design enthält.&#10;&#10;KI-generierte Inhalte können fehlerhaft sein.">
            <a:extLst>
              <a:ext uri="{FF2B5EF4-FFF2-40B4-BE49-F238E27FC236}">
                <a16:creationId xmlns:a16="http://schemas.microsoft.com/office/drawing/2014/main" id="{0C803ACC-68C7-1E3E-31F0-7BB03A379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40" y="1792001"/>
            <a:ext cx="747117" cy="7471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4A372C-8703-3C4D-A0BF-33CE9FE1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D7BA606-7D31-E86D-0E0D-8C5B4F8EBB77}"/>
              </a:ext>
            </a:extLst>
          </p:cNvPr>
          <p:cNvSpPr/>
          <p:nvPr/>
        </p:nvSpPr>
        <p:spPr>
          <a:xfrm>
            <a:off x="-135467" y="6016978"/>
            <a:ext cx="12485511" cy="100471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05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73E80-5E55-5EBB-4906-B3ECCBE3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lief</a:t>
            </a:r>
            <a:r>
              <a:rPr lang="fr-FR" dirty="0"/>
              <a:t> </a:t>
            </a:r>
            <a:r>
              <a:rPr lang="fr-FR" dirty="0" err="1"/>
              <a:t>gut</a:t>
            </a:r>
            <a:r>
              <a:rPr lang="fr-FR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43A8FB-CE3A-61CD-420F-4BD01E607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Positiv:</a:t>
            </a:r>
            <a:endParaRPr lang="de-DE" dirty="0"/>
          </a:p>
          <a:p>
            <a:r>
              <a:rPr lang="de-DE" dirty="0"/>
              <a:t>Lua-Grundlagen schnell gelernt</a:t>
            </a:r>
          </a:p>
          <a:p>
            <a:r>
              <a:rPr lang="de-DE" dirty="0"/>
              <a:t>ChatGPT als permanente Hilfe genutzt</a:t>
            </a:r>
          </a:p>
          <a:p>
            <a:r>
              <a:rPr lang="de-DE" dirty="0"/>
              <a:t>Alles funktioniert technisch</a:t>
            </a:r>
          </a:p>
          <a:p>
            <a:r>
              <a:rPr lang="de-DE" dirty="0"/>
              <a:t>UI ist sauber und responsive</a:t>
            </a:r>
          </a:p>
          <a:p>
            <a:r>
              <a:rPr lang="de-DE" dirty="0"/>
              <a:t>Projektstruktur auf GitHub sehr sauber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177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07250-8DA8-5731-5EAE-CDAC4E51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lief</a:t>
            </a:r>
            <a:r>
              <a:rPr lang="fr-FR" dirty="0"/>
              <a:t> </a:t>
            </a:r>
            <a:r>
              <a:rPr lang="fr-FR" dirty="0" err="1"/>
              <a:t>schlecht</a:t>
            </a:r>
            <a:r>
              <a:rPr lang="fr-FR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665CA2-EFFE-72E2-D579-9107F0A4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Herausforderungen:</a:t>
            </a:r>
            <a:endParaRPr lang="de-CH" dirty="0"/>
          </a:p>
          <a:p>
            <a:r>
              <a:rPr lang="de-CH" dirty="0"/>
              <a:t>Anfangs war Lua-Syntax verwirrend</a:t>
            </a:r>
          </a:p>
          <a:p>
            <a:r>
              <a:rPr lang="de-CH" dirty="0"/>
              <a:t>Debugging bei Collector/</a:t>
            </a:r>
            <a:r>
              <a:rPr lang="de-CH" dirty="0" err="1"/>
              <a:t>Conveyor</a:t>
            </a:r>
            <a:r>
              <a:rPr lang="de-CH" dirty="0"/>
              <a:t> war aufwändig</a:t>
            </a:r>
          </a:p>
          <a:p>
            <a:r>
              <a:rPr lang="de-CH" dirty="0"/>
              <a:t>Die Reihenfolge der Buttons war </a:t>
            </a:r>
            <a:r>
              <a:rPr lang="de-CH" dirty="0" err="1"/>
              <a:t>tricky</a:t>
            </a:r>
            <a:endParaRPr lang="de-CH" dirty="0"/>
          </a:p>
          <a:p>
            <a:r>
              <a:rPr lang="de-CH" dirty="0"/>
              <a:t>Modell-Importe brauchten manchmal viele Versuche</a:t>
            </a:r>
          </a:p>
          <a:p>
            <a:r>
              <a:rPr lang="de-CH" dirty="0"/>
              <a:t>Dokumentation wurde teilweise nachträglich erstellt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204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1B8E8-ED33-1815-9526-81420AEF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Fazit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C5680-C28A-F02F-511D-C4CF749E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Ich habe extrem viel gelernt (Lua, Roblox Studio, Strukturierung)</a:t>
            </a:r>
          </a:p>
          <a:p>
            <a:r>
              <a:rPr lang="de-DE" dirty="0"/>
              <a:t>Kreativität und Planung war entscheidend</a:t>
            </a:r>
          </a:p>
          <a:p>
            <a:r>
              <a:rPr lang="de-DE" dirty="0"/>
              <a:t>Das Spiel ist spielbar, unterhaltsam und individuell</a:t>
            </a:r>
          </a:p>
          <a:p>
            <a:r>
              <a:rPr lang="de-DE" dirty="0"/>
              <a:t>Ich bin stolz auf die technische Umsetzung &amp; Designs</a:t>
            </a:r>
          </a:p>
          <a:p>
            <a:r>
              <a:rPr lang="de-DE" dirty="0"/>
              <a:t>Würde es wieder so machen und evtl. noch weiterentwickeln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1409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B8F2F-2F9D-CF15-39F4-58D7C24B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Quellenverzeichnis</a:t>
            </a:r>
            <a:r>
              <a:rPr lang="fr-FR" dirty="0"/>
              <a:t> / </a:t>
            </a:r>
            <a:r>
              <a:rPr lang="fr-FR" dirty="0" err="1"/>
              <a:t>Abspann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D64802-55D8-95D6-CEAD-B8324E045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Roblox Developer Hub (developer.roblox.com)</a:t>
            </a:r>
          </a:p>
          <a:p>
            <a:r>
              <a:rPr lang="de-CH" dirty="0"/>
              <a:t>W3Schools Lua Basics</a:t>
            </a:r>
          </a:p>
          <a:p>
            <a:r>
              <a:rPr lang="de-CH" dirty="0"/>
              <a:t>ChatGPT (OpenAI)</a:t>
            </a:r>
          </a:p>
          <a:p>
            <a:r>
              <a:rPr lang="de-CH" dirty="0"/>
              <a:t>YouTube Tutorials: </a:t>
            </a:r>
            <a:r>
              <a:rPr lang="de-CH" dirty="0" err="1"/>
              <a:t>AlvinBlox</a:t>
            </a:r>
            <a:r>
              <a:rPr lang="de-CH" dirty="0"/>
              <a:t>, </a:t>
            </a:r>
            <a:r>
              <a:rPr lang="de-CH" dirty="0" err="1"/>
              <a:t>TheDevKing</a:t>
            </a:r>
            <a:endParaRPr lang="de-CH" dirty="0"/>
          </a:p>
          <a:p>
            <a:r>
              <a:rPr lang="de-CH" dirty="0"/>
              <a:t>GitHub Projekt: github.com/</a:t>
            </a:r>
            <a:r>
              <a:rPr lang="de-CH" dirty="0" err="1"/>
              <a:t>finndomeisen</a:t>
            </a:r>
            <a:r>
              <a:rPr lang="de-CH" dirty="0"/>
              <a:t>/Abschlussprojekt_2025_API-2_findom_Board_Migros-Tycoon</a:t>
            </a:r>
          </a:p>
          <a:p>
            <a:r>
              <a:rPr lang="de-CH" dirty="0"/>
              <a:t>AI-Tools für Bild-zu-3D: Meshy.ai, Magnific.ai</a:t>
            </a:r>
          </a:p>
          <a:p>
            <a:r>
              <a:rPr lang="de-CH" dirty="0"/>
              <a:t>Soundquellen: freesound.org / eigene Aufnahmen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915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7CBA5-4292-A389-888A-6C8CB211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die Aufmerksamkeit!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D2A240-7AF0-7634-72F5-1FE0ED1C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88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ABD7A-781D-1D4F-7DEB-4F688845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EBF6D-FCAB-52A3-D8F4-3D143AF7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2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C7A9F-AF85-15B3-46C7-89224C84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D57AC-A137-EC85-CB98-D7115C6E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Thema des Projekts</a:t>
            </a:r>
            <a:br>
              <a:rPr lang="de-DE" dirty="0"/>
            </a:br>
            <a:r>
              <a:rPr lang="de-DE" dirty="0"/>
              <a:t>Entwicklung eines eigenen Roblox-Spiels, in dem man eine Migros-Filiale aufbauen kann. Es handelt sich um ein klassisches Tycoon-Spiel mit Fokus auf Gameplay, Struktur, Benutzeroberfläche und Atmosphäre.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566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5271D-C46F-BB42-4806-E5CD5F8C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Ziele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67D8B-18EF-C831-5665-3EC93926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 vollständig funktionierendes Tycoon-Spiel erstellen</a:t>
            </a:r>
          </a:p>
          <a:p>
            <a:r>
              <a:rPr lang="de-CH" dirty="0"/>
              <a:t>Lua-</a:t>
            </a:r>
            <a:r>
              <a:rPr lang="de-CH" dirty="0" err="1"/>
              <a:t>Skripting</a:t>
            </a:r>
            <a:r>
              <a:rPr lang="de-CH" dirty="0"/>
              <a:t> lernen und anwenden</a:t>
            </a:r>
          </a:p>
          <a:p>
            <a:r>
              <a:rPr lang="de-CH" dirty="0"/>
              <a:t>Die typischen Elemente einer Migros-Filiale integrieren</a:t>
            </a:r>
          </a:p>
          <a:p>
            <a:r>
              <a:rPr lang="de-CH" dirty="0"/>
              <a:t>Benutzerfreundliches UI gestalten</a:t>
            </a:r>
          </a:p>
          <a:p>
            <a:r>
              <a:rPr lang="de-CH" dirty="0"/>
              <a:t>Sounds, Ladebildschirm, Tutorial und 3D-Modelle einbauen</a:t>
            </a:r>
          </a:p>
          <a:p>
            <a:r>
              <a:rPr lang="de-CH" dirty="0"/>
              <a:t>Projekt auf GitHub dokumentieren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72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7FFDB-74E3-EAD2-6801-13BD6467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Erreichte Zwischenziele (Meilenstein 1)</a:t>
            </a:r>
            <a:br>
              <a:rPr lang="de-CH" b="1" dirty="0"/>
            </a:b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789EB9-F129-422C-EC15-3509A585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Grundlagen und Vorbereitung:</a:t>
            </a:r>
            <a:endParaRPr lang="de-DE" dirty="0"/>
          </a:p>
          <a:p>
            <a:r>
              <a:rPr lang="de-DE" dirty="0"/>
              <a:t>Tutorials, Artikel und Videos studiert</a:t>
            </a:r>
          </a:p>
          <a:p>
            <a:r>
              <a:rPr lang="de-DE" dirty="0"/>
              <a:t>Roblox-Account erstellt</a:t>
            </a:r>
          </a:p>
          <a:p>
            <a:r>
              <a:rPr lang="de-DE" dirty="0"/>
              <a:t>Plattform-Verständnis aufgebaut</a:t>
            </a:r>
          </a:p>
          <a:p>
            <a:r>
              <a:rPr lang="de-DE" dirty="0"/>
              <a:t>Map gestaltet mit Umgebung, Rand, Häusern und Spawnpunkt</a:t>
            </a:r>
          </a:p>
          <a:p>
            <a:r>
              <a:rPr lang="de-DE" dirty="0"/>
              <a:t>Tycoon-Plätze verteilt</a:t>
            </a:r>
          </a:p>
          <a:p>
            <a:r>
              <a:rPr lang="de-DE" dirty="0"/>
              <a:t>Erster Dropper + Geldsystem + UI integriert</a:t>
            </a:r>
          </a:p>
          <a:p>
            <a:r>
              <a:rPr lang="de-DE" dirty="0"/>
              <a:t>Blender installiert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484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FEA33-954C-27EC-B4FF-D8C69757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Erreichte</a:t>
            </a:r>
            <a:r>
              <a:rPr lang="fr-FR" dirty="0"/>
              <a:t> </a:t>
            </a:r>
            <a:r>
              <a:rPr lang="fr-FR" dirty="0" err="1"/>
              <a:t>Zwischenziele</a:t>
            </a:r>
            <a:r>
              <a:rPr lang="fr-FR" dirty="0"/>
              <a:t> (</a:t>
            </a:r>
            <a:r>
              <a:rPr lang="fr-FR" dirty="0" err="1"/>
              <a:t>Meilenstein</a:t>
            </a:r>
            <a:r>
              <a:rPr lang="fr-FR" dirty="0"/>
              <a:t> 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673E1-9360-0773-51FF-F84C9D5F7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Gameplay-Logik und Inhalte:</a:t>
            </a:r>
            <a:endParaRPr lang="de-CH" dirty="0"/>
          </a:p>
          <a:p>
            <a:r>
              <a:rPr lang="de-CH" dirty="0"/>
              <a:t>Kaufbare Objekte mit Reihenfolge</a:t>
            </a:r>
          </a:p>
          <a:p>
            <a:r>
              <a:rPr lang="de-CH" dirty="0"/>
              <a:t>Migros-Modelle aus AI generiert und eingebaut (Ice Tea, Energy, etc.)</a:t>
            </a:r>
          </a:p>
          <a:p>
            <a:r>
              <a:rPr lang="de-CH" dirty="0"/>
              <a:t>Soundeffekte für Kauf, Abgabe usw. hinzugefügt</a:t>
            </a:r>
          </a:p>
          <a:p>
            <a:r>
              <a:rPr lang="de-CH" dirty="0"/>
              <a:t>Ladebildschirm mit Animationen und Fortschrittsbalken</a:t>
            </a:r>
          </a:p>
          <a:p>
            <a:r>
              <a:rPr lang="de-CH" dirty="0"/>
              <a:t>Tutorial-Slideshow mit </a:t>
            </a:r>
            <a:r>
              <a:rPr lang="de-CH" dirty="0" err="1"/>
              <a:t>Erklärfunktionen</a:t>
            </a:r>
            <a:r>
              <a:rPr lang="de-CH" dirty="0"/>
              <a:t> für neue Spieler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6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DFC8C-9A81-0740-F291-3FA0B99B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Erreichte Zwischenziele (Meilenstein 3)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C805DB-D534-1E96-8EF7-8342F524D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Test &amp; Kontrolle:</a:t>
            </a:r>
            <a:endParaRPr lang="de-CH" dirty="0"/>
          </a:p>
          <a:p>
            <a:r>
              <a:rPr lang="de-CH" dirty="0"/>
              <a:t>Funktionen mehrfach getestet</a:t>
            </a:r>
          </a:p>
          <a:p>
            <a:r>
              <a:rPr lang="de-CH" dirty="0"/>
              <a:t>UI überarbeitet</a:t>
            </a:r>
          </a:p>
          <a:p>
            <a:r>
              <a:rPr lang="de-CH" dirty="0"/>
              <a:t>Animierte Türen, Lichter, Spawn-Logik</a:t>
            </a:r>
          </a:p>
          <a:p>
            <a:r>
              <a:rPr lang="de-CH" dirty="0"/>
              <a:t>Fortschrittsreihenfolge (</a:t>
            </a:r>
            <a:r>
              <a:rPr lang="de-CH" dirty="0" err="1"/>
              <a:t>Dependency</a:t>
            </a:r>
            <a:r>
              <a:rPr lang="de-CH" dirty="0"/>
              <a:t>-System) für Upgrades</a:t>
            </a:r>
          </a:p>
          <a:p>
            <a:r>
              <a:rPr lang="de-CH" dirty="0"/>
              <a:t>Spielstruktur aufgeräumt (Models, Scripts, Assets)</a:t>
            </a:r>
          </a:p>
          <a:p>
            <a:r>
              <a:rPr lang="de-CH" dirty="0"/>
              <a:t>Projekt dokumentiert, Change-Log gepflegt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896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4CAEA-3075-6709-AF4D-40695D78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Live-</a:t>
            </a:r>
            <a:r>
              <a:rPr lang="fr-FR" dirty="0" err="1"/>
              <a:t>Demonstration</a:t>
            </a:r>
            <a:r>
              <a:rPr lang="fr-FR" dirty="0"/>
              <a:t> (Intro)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4B9765-83F3-8E36-6E08-91DF5A84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Jetzt zeige ich euch mein Spiel live...</a:t>
            </a:r>
            <a:endParaRPr lang="de-DE" dirty="0"/>
          </a:p>
          <a:p>
            <a:r>
              <a:rPr lang="de-DE" dirty="0"/>
              <a:t>Ladebildschirm</a:t>
            </a:r>
          </a:p>
          <a:p>
            <a:r>
              <a:rPr lang="de-DE" dirty="0"/>
              <a:t>Tutorial Slides</a:t>
            </a:r>
          </a:p>
          <a:p>
            <a:r>
              <a:rPr lang="de-DE" dirty="0"/>
              <a:t>Tycoon wählen</a:t>
            </a:r>
          </a:p>
          <a:p>
            <a:r>
              <a:rPr lang="de-DE" dirty="0"/>
              <a:t>Kaufen und Upgraden</a:t>
            </a:r>
          </a:p>
          <a:p>
            <a:r>
              <a:rPr lang="de-DE" dirty="0"/>
              <a:t>Dropper beobachten</a:t>
            </a:r>
          </a:p>
          <a:p>
            <a:r>
              <a:rPr lang="de-DE" dirty="0"/>
              <a:t>Cash sammeln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41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8AAB9-91DD-E9A4-AAEA-B8D28F89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Live-</a:t>
            </a:r>
            <a:r>
              <a:rPr lang="fr-FR" dirty="0" err="1"/>
              <a:t>Demo</a:t>
            </a:r>
            <a:r>
              <a:rPr lang="fr-FR" dirty="0"/>
              <a:t> (</a:t>
            </a:r>
            <a:r>
              <a:rPr lang="fr-FR" dirty="0" err="1"/>
              <a:t>weitere</a:t>
            </a:r>
            <a:r>
              <a:rPr lang="fr-FR" dirty="0"/>
              <a:t> </a:t>
            </a:r>
            <a:r>
              <a:rPr lang="fr-FR" dirty="0" err="1"/>
              <a:t>Punkte</a:t>
            </a:r>
            <a:r>
              <a:rPr lang="fr-FR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32015-0F43-80BE-3EAA-5EF6A523B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Sounds beim Kauf &amp; Sammeln</a:t>
            </a:r>
          </a:p>
          <a:p>
            <a:r>
              <a:rPr lang="de-DE" dirty="0"/>
              <a:t>3D-Modelle von Migros-Produkten</a:t>
            </a:r>
          </a:p>
          <a:p>
            <a:r>
              <a:rPr lang="de-DE" dirty="0"/>
              <a:t>Benutzeroberfläche für Geldanzeige</a:t>
            </a:r>
          </a:p>
          <a:p>
            <a:r>
              <a:rPr lang="de-DE" dirty="0"/>
              <a:t>Laufanimation mit Shift</a:t>
            </a:r>
          </a:p>
          <a:p>
            <a:r>
              <a:rPr lang="de-DE" dirty="0" err="1"/>
              <a:t>Sliding</a:t>
            </a:r>
            <a:r>
              <a:rPr lang="de-DE" dirty="0"/>
              <a:t>-Door in Aktion</a:t>
            </a:r>
          </a:p>
          <a:p>
            <a:r>
              <a:rPr lang="de-DE" dirty="0"/>
              <a:t>Spawn-Verhalten für neue Spieler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70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Breitbild</PresentationFormat>
  <Paragraphs>79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</vt:lpstr>
      <vt:lpstr>Migros Tycoon – Mein Roblox-Abschlussprojekt</vt:lpstr>
      <vt:lpstr>PowerPoint-Präsentation</vt:lpstr>
      <vt:lpstr>Thema</vt:lpstr>
      <vt:lpstr>Ziele</vt:lpstr>
      <vt:lpstr>Erreichte Zwischenziele (Meilenstein 1) </vt:lpstr>
      <vt:lpstr>Erreichte Zwischenziele (Meilenstein 2)</vt:lpstr>
      <vt:lpstr>Erreichte Zwischenziele (Meilenstein 3)</vt:lpstr>
      <vt:lpstr>Live-Demonstration (Intro)</vt:lpstr>
      <vt:lpstr> Live-Demo (weitere Punkte)</vt:lpstr>
      <vt:lpstr>Was lief gut?</vt:lpstr>
      <vt:lpstr>Was lief schlecht?</vt:lpstr>
      <vt:lpstr>Fazit</vt:lpstr>
      <vt:lpstr>Quellenverzeichnis / Abspann</vt:lpstr>
      <vt:lpstr>Vielen Dank für die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Domeisen Finn Aidan Carl</dc:creator>
  <cp:lastModifiedBy>Domeisen Finn Aidan Carl</cp:lastModifiedBy>
  <cp:revision>6</cp:revision>
  <dcterms:created xsi:type="dcterms:W3CDTF">2025-06-18T15:31:50Z</dcterms:created>
  <dcterms:modified xsi:type="dcterms:W3CDTF">2025-06-26T15:23:07Z</dcterms:modified>
</cp:coreProperties>
</file>