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5CA3A-D245-786B-2B60-BAF29E7A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9B992E-97A7-12D2-2F23-14FFBED0B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9D5A67-264F-0BAB-023A-50CBB3C6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32CD34-7F14-1BD6-E017-A11C544A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DD614-5904-0B3B-E977-6A0A77F4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773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239AB-F753-DFA0-FEAB-3934BFEC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049CDB-9C58-B2FD-57C4-108C03706F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D1593D-2401-A6F3-FC54-A74358741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F97FDD-94E0-9572-29C8-4CC411BC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764FB-E552-3EFD-FF42-1B3BDF28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44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4F9F6B-247E-182A-2EFD-40B559CDAF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4C4649-BFAF-2B7B-3CF4-B4C949EE5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EF9411-2F6D-D5BC-8064-6AED0BF9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4FD206-3860-CD92-2BF7-AF7A6C8D7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F078B3-AE67-F2BD-A0AF-D66BBD1E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919BC-7265-998A-7DF7-7B951F072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A3E12F-DD26-6652-825D-8F6D0A097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04A0FF-1E9F-38C4-46DA-5AC72E66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DD49E-DAE8-24F1-50CD-3EA40B1AB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3498FE-139D-2331-1CA1-A27651FC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88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AE0E3D-2306-BBC3-0F65-763DDE0E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23BD10-B1E8-24F2-A44B-D0D8648A6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7F17E7-03BB-1987-B9F9-BFB1C0CFD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1544BA-E68D-7831-51EC-4CCC4492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E3A1E7-312B-B130-BD64-005A7C91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42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557ACD-84D1-9E7D-B81A-1AAAD521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464FB6-1195-F585-DC3D-47135EEB3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3C0DEC2-EA91-6B48-8C1E-AE6E6FFEC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817CB0-3C40-A014-B6B6-080DBB71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6A16951-26A6-54B3-39DE-A3F434087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6C52C7E-156D-3807-DDC0-55EFA000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148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A293C-1915-7172-C346-AEF6C2F0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E84E77-A5B4-C227-D2AF-64C712C7C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E86E58-05BC-05DD-F60C-08AA16046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C0A6EC-C2E1-0916-96A7-63BBF4BB9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7AE333-8E91-E0A1-9C62-748D682AA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6D92E0A-6B24-2986-561B-21C374A73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6A7B096-30CA-FF71-1C07-774775E26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3115CD-6DE1-22A3-0EC8-30BBAC4E5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658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62F5E0-3F0C-7721-B86E-CDB6512AD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AE6C49-62BD-A01A-41A9-9B38967C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A23C1F-1B44-7AAD-3215-69C37F1C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89E7E4-4650-C685-327F-18AC712E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65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AB18F9-DF5D-F6DD-E390-512878C2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2EED51C-2868-E57C-E42D-2ABA377F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D1A610-BB5B-5F83-CABE-700439BC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30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35B8C-FF35-457D-4777-F09922F8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9A120D-DBE0-D243-9B56-6AC98C50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ACDDBB-F078-E27B-4558-DF4453454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896A2A-9734-9D5A-8B18-15C8E268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6EFB731-56DC-9327-CA9B-1039E1D2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B578F9-9DA8-223C-9496-0554D458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06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50B5BA-D084-7AD6-9479-32B478D9D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E74232A-C8E9-7F30-40DC-506F09D12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5509FB-79C3-1D42-3E05-58BC6BD6B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307748-7C87-B606-FAAB-EEFCB22B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B9D1F1-F878-EBED-82E4-E37A37D01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460E1A-C997-6F0E-321A-9657A4E2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390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8FE5C3-94AE-FB7F-61A1-24F6DB11C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F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F5EBFA-0EE4-CDB6-FB15-D6B37E8E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F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EBC8E5-B3BC-A9F1-0632-54CEA163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168E7-864F-4B4A-9973-7F04440BDBE7}" type="datetimeFigureOut">
              <a:rPr lang="fr-FR" smtClean="0"/>
              <a:t>18/06/2025</a:t>
            </a:fld>
            <a:endParaRPr lang="fr-F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906F1F-A897-2A8D-522A-0132B583BF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09923-ABA7-F37A-86E5-598559382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A5AD30-2277-42A7-A5B1-8A0652047086}" type="slidenum">
              <a:rPr lang="fr-FR" smtClean="0"/>
              <a:t>‹Nr.›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492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7CF070-500D-453D-FF80-2653772F2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Abschlussprojekt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E08BDB3-914C-FC10-AD94-FDC41723F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05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Abschlussprojekt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Domeisen Finn Aidan Carl</dc:creator>
  <cp:lastModifiedBy>Domeisen Finn Aidan Carl</cp:lastModifiedBy>
  <cp:revision>1</cp:revision>
  <dcterms:created xsi:type="dcterms:W3CDTF">2025-06-18T15:31:50Z</dcterms:created>
  <dcterms:modified xsi:type="dcterms:W3CDTF">2025-06-18T15:32:00Z</dcterms:modified>
</cp:coreProperties>
</file>