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78" d="100"/>
          <a:sy n="78"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321131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478F4D-714C-48AA-AB0C-84F7886BD9DA}"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177197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200107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671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94873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4270791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4213755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2719729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192329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231422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87788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78F4D-714C-48AA-AB0C-84F7886BD9DA}"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4031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78F4D-714C-48AA-AB0C-84F7886BD9DA}" type="datetimeFigureOut">
              <a:rPr lang="en-US" smtClean="0"/>
              <a:t>9/2/2017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380192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302022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397292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4478F4D-714C-48AA-AB0C-84F7886BD9DA}" type="datetimeFigureOut">
              <a:rPr lang="en-US" smtClean="0"/>
              <a:t>9/2/2017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74516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478F4D-714C-48AA-AB0C-84F7886BD9DA}"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3B1AC-EAAC-4CF1-B8CD-DCFFAABE4D48}" type="slidenum">
              <a:rPr lang="en-US" smtClean="0"/>
              <a:t>‹#›</a:t>
            </a:fld>
            <a:endParaRPr lang="en-US"/>
          </a:p>
        </p:txBody>
      </p:sp>
    </p:spTree>
    <p:extLst>
      <p:ext uri="{BB962C8B-B14F-4D97-AF65-F5344CB8AC3E}">
        <p14:creationId xmlns:p14="http://schemas.microsoft.com/office/powerpoint/2010/main" val="104765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478F4D-714C-48AA-AB0C-84F7886BD9DA}" type="datetimeFigureOut">
              <a:rPr lang="en-US" smtClean="0"/>
              <a:t>9/2/2017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73B1AC-EAAC-4CF1-B8CD-DCFFAABE4D48}" type="slidenum">
              <a:rPr lang="en-US" smtClean="0"/>
              <a:t>‹#›</a:t>
            </a:fld>
            <a:endParaRPr lang="en-US"/>
          </a:p>
        </p:txBody>
      </p:sp>
    </p:spTree>
    <p:extLst>
      <p:ext uri="{BB962C8B-B14F-4D97-AF65-F5344CB8AC3E}">
        <p14:creationId xmlns:p14="http://schemas.microsoft.com/office/powerpoint/2010/main" val="10962229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chor="ctr">
            <a:normAutofit/>
          </a:bodyPr>
          <a:lstStyle/>
          <a:p>
            <a:pPr algn="ctr">
              <a:lnSpc>
                <a:spcPct val="100000"/>
              </a:lnSpc>
            </a:pPr>
            <a:r>
              <a:rPr lang="en-US" b="1" dirty="0">
                <a:cs typeface="Times New Roman" panose="02020603050405020304" pitchFamily="18" charset="0"/>
              </a:rPr>
              <a:t>DREIDENTS DENTAL CARE</a:t>
            </a:r>
            <a:br>
              <a:rPr lang="en-US" b="1" dirty="0">
                <a:cs typeface="Times New Roman" panose="02020603050405020304" pitchFamily="18" charset="0"/>
              </a:rPr>
            </a:br>
            <a:r>
              <a:rPr lang="en-US" b="1" dirty="0">
                <a:cs typeface="Times New Roman" panose="02020603050405020304" pitchFamily="18" charset="0"/>
              </a:rPr>
              <a:t>ONLINE PATIENTS SCHEDULING WITH</a:t>
            </a:r>
            <a:br>
              <a:rPr lang="en-US" b="1" dirty="0">
                <a:cs typeface="Times New Roman" panose="02020603050405020304" pitchFamily="18" charset="0"/>
              </a:rPr>
            </a:br>
            <a:r>
              <a:rPr lang="en-US" b="1" dirty="0">
                <a:cs typeface="Times New Roman" panose="02020603050405020304" pitchFamily="18" charset="0"/>
              </a:rPr>
              <a:t>REMINDER SYSTEM</a:t>
            </a:r>
            <a:endParaRPr lang="en-US" dirty="0">
              <a:cs typeface="Times New Roman" panose="02020603050405020304" pitchFamily="18" charset="0"/>
            </a:endParaRPr>
          </a:p>
        </p:txBody>
      </p:sp>
    </p:spTree>
    <p:extLst>
      <p:ext uri="{BB962C8B-B14F-4D97-AF65-F5344CB8AC3E}">
        <p14:creationId xmlns:p14="http://schemas.microsoft.com/office/powerpoint/2010/main" val="395255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Company Background</a:t>
            </a:r>
          </a:p>
        </p:txBody>
      </p:sp>
      <p:sp>
        <p:nvSpPr>
          <p:cNvPr id="3" name="Content Placeholder 2"/>
          <p:cNvSpPr>
            <a:spLocks noGrp="1"/>
          </p:cNvSpPr>
          <p:nvPr>
            <p:ph idx="1"/>
          </p:nvPr>
        </p:nvSpPr>
        <p:spPr/>
        <p:txBody>
          <a:bodyPr>
            <a:normAutofit/>
          </a:bodyPr>
          <a:lstStyle/>
          <a:p>
            <a:pPr marL="0" indent="0">
              <a:buNone/>
            </a:pPr>
            <a:r>
              <a:rPr lang="en-US" sz="2400" dirty="0">
                <a:latin typeface="+mn-lt"/>
              </a:rPr>
              <a:t>The </a:t>
            </a:r>
            <a:r>
              <a:rPr lang="en-US" sz="2400" dirty="0" err="1">
                <a:latin typeface="+mn-lt"/>
              </a:rPr>
              <a:t>Dreidents</a:t>
            </a:r>
            <a:r>
              <a:rPr lang="en-US" sz="2400" dirty="0">
                <a:latin typeface="+mn-lt"/>
              </a:rPr>
              <a:t> Dental Care was established May 29, 2017. The name of the clinic was derived from the German word, “</a:t>
            </a:r>
            <a:r>
              <a:rPr lang="en-US" sz="2400" dirty="0" err="1">
                <a:latin typeface="+mn-lt"/>
              </a:rPr>
              <a:t>Drei</a:t>
            </a:r>
            <a:r>
              <a:rPr lang="en-US" sz="2400" dirty="0">
                <a:latin typeface="+mn-lt"/>
              </a:rPr>
              <a:t>” which means “three” as there were 3 dentists that founded the clinic. </a:t>
            </a:r>
            <a:r>
              <a:rPr lang="en-US" sz="2400" dirty="0" err="1">
                <a:latin typeface="+mn-lt"/>
              </a:rPr>
              <a:t>Dreidents</a:t>
            </a:r>
            <a:r>
              <a:rPr lang="en-US" sz="2400" dirty="0">
                <a:latin typeface="+mn-lt"/>
              </a:rPr>
              <a:t> Dental Care is owned by the </a:t>
            </a:r>
            <a:r>
              <a:rPr lang="en-US" sz="2400" dirty="0" err="1">
                <a:latin typeface="+mn-lt"/>
              </a:rPr>
              <a:t>Cavan</a:t>
            </a:r>
            <a:r>
              <a:rPr lang="en-US" sz="2400" dirty="0">
                <a:latin typeface="+mn-lt"/>
              </a:rPr>
              <a:t> family (dentists by profession) together with their close friends. There are two dentists that are regularly on duty and one dentist on call. The three dentists offer general dental services. </a:t>
            </a:r>
          </a:p>
        </p:txBody>
      </p:sp>
    </p:spTree>
    <p:extLst>
      <p:ext uri="{BB962C8B-B14F-4D97-AF65-F5344CB8AC3E}">
        <p14:creationId xmlns:p14="http://schemas.microsoft.com/office/powerpoint/2010/main" val="24884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Statement of the Problem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latin typeface="+mn-lt"/>
              </a:rPr>
              <a:t>Dreidents</a:t>
            </a:r>
            <a:r>
              <a:rPr lang="en-US" sz="2400" dirty="0">
                <a:latin typeface="+mn-lt"/>
              </a:rPr>
              <a:t> Dental Care has no online or computerized system for patient information or scheduling appointments. To schedule an appointment, patients must call or visit the clinic itself. Currently, patients are only reminded by phone a day before their next appointment. Patient information is only written on a form, which takes up space and can be easily lost.</a:t>
            </a:r>
          </a:p>
          <a:p>
            <a:pPr marL="0" indent="0">
              <a:buNone/>
            </a:pPr>
            <a:endParaRPr lang="en-US" sz="2400" dirty="0">
              <a:latin typeface="+mn-lt"/>
            </a:endParaRPr>
          </a:p>
        </p:txBody>
      </p:sp>
    </p:spTree>
    <p:extLst>
      <p:ext uri="{BB962C8B-B14F-4D97-AF65-F5344CB8AC3E}">
        <p14:creationId xmlns:p14="http://schemas.microsoft.com/office/powerpoint/2010/main" val="409153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Objective</a:t>
            </a:r>
          </a:p>
        </p:txBody>
      </p:sp>
      <p:sp>
        <p:nvSpPr>
          <p:cNvPr id="3" name="Content Placeholder 2"/>
          <p:cNvSpPr>
            <a:spLocks noGrp="1"/>
          </p:cNvSpPr>
          <p:nvPr>
            <p:ph idx="1"/>
          </p:nvPr>
        </p:nvSpPr>
        <p:spPr/>
        <p:txBody>
          <a:bodyPr>
            <a:normAutofit/>
          </a:bodyPr>
          <a:lstStyle/>
          <a:p>
            <a:pPr marL="0" indent="0">
              <a:buNone/>
            </a:pPr>
            <a:r>
              <a:rPr lang="en-PH" sz="2400" dirty="0"/>
              <a:t>The general objective of the </a:t>
            </a:r>
            <a:r>
              <a:rPr lang="en-PH" sz="2400" dirty="0" err="1"/>
              <a:t>Dreident</a:t>
            </a:r>
            <a:r>
              <a:rPr lang="en-PH" sz="2400" dirty="0"/>
              <a:t> Dental Care Online Patients Scheduling with Reminder System (DDC-OPSRS) is to facilitate the process of patient information storage and appointment scheduling. It does this by making record keeping more efficient and secure. It makes it possible for patients to schedule appointments with greater ease and speed, and reminds them of appointments more effectively.</a:t>
            </a:r>
            <a:endParaRPr lang="en-US" sz="2400" dirty="0"/>
          </a:p>
        </p:txBody>
      </p:sp>
    </p:spTree>
    <p:extLst>
      <p:ext uri="{BB962C8B-B14F-4D97-AF65-F5344CB8AC3E}">
        <p14:creationId xmlns:p14="http://schemas.microsoft.com/office/powerpoint/2010/main" val="4971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 Objective</a:t>
            </a:r>
          </a:p>
        </p:txBody>
      </p:sp>
      <p:sp>
        <p:nvSpPr>
          <p:cNvPr id="3" name="Content Placeholder 2"/>
          <p:cNvSpPr>
            <a:spLocks noGrp="1"/>
          </p:cNvSpPr>
          <p:nvPr>
            <p:ph idx="1"/>
          </p:nvPr>
        </p:nvSpPr>
        <p:spPr>
          <a:xfrm>
            <a:off x="1104293" y="1853248"/>
            <a:ext cx="8946541" cy="4195481"/>
          </a:xfrm>
        </p:spPr>
        <p:txBody>
          <a:bodyPr>
            <a:noAutofit/>
          </a:bodyPr>
          <a:lstStyle/>
          <a:p>
            <a:pPr marL="0" indent="0">
              <a:buNone/>
            </a:pPr>
            <a:r>
              <a:rPr lang="en-US" sz="2400" dirty="0"/>
              <a:t>The first objective of the (DDC-OPSRS) is to reduce the time needed to schedule an appointment. Patients may schedule appointments online, without having to call or visit the clinic. In addition, patients will be able to create and edit online profiles. The system will also remind patients of their upcoming scheduled appointments through email and SMS from the information they have provided on their online profile. The secretary/receptionist will be able track schedules and reminders on a specific admin created interface. The secretary/receptionist can also add, edit, remove and print patients’ online profile information, and print monthly reports.</a:t>
            </a:r>
          </a:p>
        </p:txBody>
      </p:sp>
    </p:spTree>
    <p:extLst>
      <p:ext uri="{BB962C8B-B14F-4D97-AF65-F5344CB8AC3E}">
        <p14:creationId xmlns:p14="http://schemas.microsoft.com/office/powerpoint/2010/main" val="1864171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338</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vt:lpstr>
      <vt:lpstr>DREIDENTS DENTAL CARE ONLINE PATIENTS SCHEDULING WITH REMINDER SYSTEM</vt:lpstr>
      <vt:lpstr>Company Background</vt:lpstr>
      <vt:lpstr>Statement of the Problem</vt:lpstr>
      <vt:lpstr>General Objective</vt:lpstr>
      <vt:lpstr>Specific 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DREIDENTS DENTAL CARE ONLINE PATIENTS SCHEDULING WITH REMINDER SYSTEM</dc:title>
  <dc:creator>Finn</dc:creator>
  <cp:lastModifiedBy>Finn</cp:lastModifiedBy>
  <cp:revision>3</cp:revision>
  <dcterms:created xsi:type="dcterms:W3CDTF">2017-09-02T12:32:48Z</dcterms:created>
  <dcterms:modified xsi:type="dcterms:W3CDTF">2017-09-02T13:03:08Z</dcterms:modified>
</cp:coreProperties>
</file>