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77" d="100"/>
          <a:sy n="77" d="100"/>
        </p:scale>
        <p:origin x="1661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6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58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2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43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03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12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4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48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623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0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2" y="-1"/>
            <a:ext cx="12121108" cy="68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Riistakoski, Eeva</dc:creator>
  <cp:lastModifiedBy>Riistakoski, Eeva</cp:lastModifiedBy>
  <cp:revision>4</cp:revision>
  <dcterms:created xsi:type="dcterms:W3CDTF">2019-03-20T06:26:51Z</dcterms:created>
  <dcterms:modified xsi:type="dcterms:W3CDTF">2019-03-20T11:52:23Z</dcterms:modified>
</cp:coreProperties>
</file>