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4" autoAdjust="0"/>
    <p:restoredTop sz="94660"/>
  </p:normalViewPr>
  <p:slideViewPr>
    <p:cSldViewPr snapToGrid="0">
      <p:cViewPr varScale="1">
        <p:scale>
          <a:sx n="70" d="100"/>
          <a:sy n="70" d="100"/>
        </p:scale>
        <p:origin x="4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F2FB-4D09-4C81-A1CC-B48E914D5ADF}" type="datetimeFigureOut">
              <a:rPr lang="fi-FI" smtClean="0"/>
              <a:t>20.3.2019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D8429-6163-4321-9237-56E1822971A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82640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F2FB-4D09-4C81-A1CC-B48E914D5ADF}" type="datetimeFigureOut">
              <a:rPr lang="fi-FI" smtClean="0"/>
              <a:t>20.3.2019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D8429-6163-4321-9237-56E1822971A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0586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F2FB-4D09-4C81-A1CC-B48E914D5ADF}" type="datetimeFigureOut">
              <a:rPr lang="fi-FI" smtClean="0"/>
              <a:t>20.3.2019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D8429-6163-4321-9237-56E1822971A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2222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F2FB-4D09-4C81-A1CC-B48E914D5ADF}" type="datetimeFigureOut">
              <a:rPr lang="fi-FI" smtClean="0"/>
              <a:t>20.3.2019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D8429-6163-4321-9237-56E1822971A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04307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F2FB-4D09-4C81-A1CC-B48E914D5ADF}" type="datetimeFigureOut">
              <a:rPr lang="fi-FI" smtClean="0"/>
              <a:t>20.3.2019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D8429-6163-4321-9237-56E1822971A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40335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F2FB-4D09-4C81-A1CC-B48E914D5ADF}" type="datetimeFigureOut">
              <a:rPr lang="fi-FI" smtClean="0"/>
              <a:t>20.3.2019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D8429-6163-4321-9237-56E1822971A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76583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F2FB-4D09-4C81-A1CC-B48E914D5ADF}" type="datetimeFigureOut">
              <a:rPr lang="fi-FI" smtClean="0"/>
              <a:t>20.3.2019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D8429-6163-4321-9237-56E1822971A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6127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F2FB-4D09-4C81-A1CC-B48E914D5ADF}" type="datetimeFigureOut">
              <a:rPr lang="fi-FI" smtClean="0"/>
              <a:t>20.3.2019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D8429-6163-4321-9237-56E1822971A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0542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F2FB-4D09-4C81-A1CC-B48E914D5ADF}" type="datetimeFigureOut">
              <a:rPr lang="fi-FI" smtClean="0"/>
              <a:t>20.3.2019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D8429-6163-4321-9237-56E1822971A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15864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F2FB-4D09-4C81-A1CC-B48E914D5ADF}" type="datetimeFigureOut">
              <a:rPr lang="fi-FI" smtClean="0"/>
              <a:t>20.3.2019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D8429-6163-4321-9237-56E1822971A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0483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F2FB-4D09-4C81-A1CC-B48E914D5ADF}" type="datetimeFigureOut">
              <a:rPr lang="fi-FI" smtClean="0"/>
              <a:t>20.3.2019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D8429-6163-4321-9237-56E1822971A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26230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1F2FB-4D09-4C81-A1CC-B48E914D5ADF}" type="datetimeFigureOut">
              <a:rPr lang="fi-FI" smtClean="0"/>
              <a:t>20.3.2019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D8429-6163-4321-9237-56E1822971A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3700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33713" y="-1766888"/>
            <a:ext cx="18259425" cy="1039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094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Riistakoski, Eeva</dc:creator>
  <cp:lastModifiedBy>Riistakoski, Eeva</cp:lastModifiedBy>
  <cp:revision>2</cp:revision>
  <dcterms:created xsi:type="dcterms:W3CDTF">2019-03-20T06:26:51Z</dcterms:created>
  <dcterms:modified xsi:type="dcterms:W3CDTF">2019-03-20T06:35:19Z</dcterms:modified>
</cp:coreProperties>
</file>