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569"/>
    <p:restoredTop sz="96281"/>
  </p:normalViewPr>
  <p:slideViewPr>
    <p:cSldViewPr snapToGrid="0" snapToObjects="1">
      <p:cViewPr varScale="1">
        <p:scale>
          <a:sx n="121" d="100"/>
          <a:sy n="121" d="100"/>
        </p:scale>
        <p:origin x="200" y="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EA6048-00C7-F741-954E-4222F9A6642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8ED84B-815C-514E-9373-C3F428A66B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5DEB62-EDA9-944E-98A1-95C9F9E08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651-AE7E-614D-BB5C-12D983347048}" type="datetimeFigureOut">
              <a:rPr lang="en-US" smtClean="0"/>
              <a:t>3/22/22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0EBDDB-7026-3F45-A52E-55FE553A50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7CA4E-E974-6E40-9342-0C69D19F3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08F3-24A0-7640-B04C-D3B91C933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75905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D6765-A76A-A048-96D2-23C4EA8C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7B75F-77C5-B444-8889-B47A5BC500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00FFE-A8B2-4146-AA0C-E95744F05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651-AE7E-614D-BB5C-12D983347048}" type="datetimeFigureOut">
              <a:rPr lang="en-US" smtClean="0"/>
              <a:t>3/22/22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AE47-F9C7-D74E-B786-172700C59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0E082C-28C2-F447-AF10-5626F904B9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08F3-24A0-7640-B04C-D3B91C933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7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4503AF-D1BE-FA42-BAE2-BFFED2C80C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EF3E0-E4BA-6A4D-8D77-BC30EC6C4A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683E2-1F68-944C-8558-0E852B9D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651-AE7E-614D-BB5C-12D983347048}" type="datetimeFigureOut">
              <a:rPr lang="en-US" smtClean="0"/>
              <a:t>3/22/22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3A3B57-8608-3545-87E0-326C48009F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88C2A-8D89-8B40-BD27-E71718612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08F3-24A0-7640-B04C-D3B91C933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16651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EE089-AE50-1740-8F2F-8065F1C17C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3C0AD4-D182-0146-B4D4-867C0163E4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56BBE0-5479-D347-B055-EF2675F563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651-AE7E-614D-BB5C-12D983347048}" type="datetimeFigureOut">
              <a:rPr lang="en-US" smtClean="0"/>
              <a:t>3/22/22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A26B3E-750F-2740-AB40-ED92F18028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DD6A9-1A1A-9343-A990-1C0B76663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08F3-24A0-7640-B04C-D3B91C933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4432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9637E2-245D-AC44-B31F-F5C6C8D1F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625AC7-B44F-874B-AF97-F524BD2EF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CEC7C-75D1-A743-9FC4-3B3CFB1D9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651-AE7E-614D-BB5C-12D983347048}" type="datetimeFigureOut">
              <a:rPr lang="en-US" smtClean="0"/>
              <a:t>3/22/22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ACCD17-4870-794B-A00B-74C6C85383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DC0B19-D6CE-4C45-966C-258645DF5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08F3-24A0-7640-B04C-D3B91C933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5713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6FF0B-FA97-FF4A-8C3D-C9000AE6B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690B8E-42D3-A544-B241-BC7018E7BA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84DE03-FE32-2446-B13E-F3A4AE0CD6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71E197-2654-A846-8287-176544B74A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651-AE7E-614D-BB5C-12D983347048}" type="datetimeFigureOut">
              <a:rPr lang="en-US" smtClean="0"/>
              <a:t>3/22/22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E51752-EFD9-7B49-A219-D9528C022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CD7ACA-2437-8B4C-A443-B6B32AF239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08F3-24A0-7640-B04C-D3B91C933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799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5937E9-41BA-A448-8149-C32CC7CFC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FFC068-11E5-F946-8432-A02B972CAD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1D6A0F-401C-FF4F-B12D-B84D2C386B2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D0344A-8CF5-0D43-9D30-DD2ECBFA99B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FDFC16-7A36-D145-B0E2-4D279B47C2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DCEF26B-5BAB-0C48-A8AD-BEE5399F7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651-AE7E-614D-BB5C-12D983347048}" type="datetimeFigureOut">
              <a:rPr lang="en-US" smtClean="0"/>
              <a:t>3/22/22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0817848-3600-414E-8A55-7DC866C505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83422E1-BADC-EA44-B3A9-51E9FF2766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08F3-24A0-7640-B04C-D3B91C933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107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EF6A7-A8CC-A341-B8C0-06F1E01F93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72B35D7-12C3-9F43-BCA4-CCBE93C5EC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651-AE7E-614D-BB5C-12D983347048}" type="datetimeFigureOut">
              <a:rPr lang="en-US" smtClean="0"/>
              <a:t>3/22/22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16C2D98-1651-3348-A7A3-2F14B6F393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AAA5F3-C9C7-BC4B-A853-E9349D48D0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08F3-24A0-7640-B04C-D3B91C933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79448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BF0B3F7-170D-854F-A8C3-E841383C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651-AE7E-614D-BB5C-12D983347048}" type="datetimeFigureOut">
              <a:rPr lang="en-US" smtClean="0"/>
              <a:t>3/22/22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5DB2F-4D13-AC49-A2C6-E92BD8B8F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F225E7-50AF-F640-A83E-67700826C3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08F3-24A0-7640-B04C-D3B91C933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208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8701A2-40B3-A14C-ABE9-563AF01B4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A3D0C-252D-074E-8906-67723B461B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183224-ABAE-8A48-9D4A-48B2C7865E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235EB-6AE3-9542-8E34-D033B1C25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651-AE7E-614D-BB5C-12D983347048}" type="datetimeFigureOut">
              <a:rPr lang="en-US" smtClean="0"/>
              <a:t>3/22/22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923196-2471-BB46-81FA-0FFE75CAA2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95BB7A-C9E1-6349-A96D-EFA8EEE2C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08F3-24A0-7640-B04C-D3B91C933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7630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A3DC4-03BB-F448-8ABF-3EB05491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08331F4-3B7F-8C47-B899-AB30B92BCBE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B38C5A-578C-6642-8E35-87FF1E94F4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91514E-3328-DB4F-A208-EE849FA77F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B7651-AE7E-614D-BB5C-12D983347048}" type="datetimeFigureOut">
              <a:rPr lang="en-US" smtClean="0"/>
              <a:t>3/22/22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95DBE2-8F7B-B447-AEC3-1DFE6D1C7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C38E1C-8DF8-9243-A662-54C2EE4DD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2808F3-24A0-7640-B04C-D3B91C933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7294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C66657-D83B-9947-9CB7-B4D0215CC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214F7F-E4C1-CE4F-B02C-3ADA8E0363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87B4D74-1151-F04B-BF81-C7930C0221D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B7651-AE7E-614D-BB5C-12D983347048}" type="datetimeFigureOut">
              <a:rPr lang="en-US" smtClean="0"/>
              <a:t>3/22/22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CB6BCE-1A44-FC49-8207-136A55BE27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23F70F-FF21-834B-A223-C92B72DC6C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2808F3-24A0-7640-B04C-D3B91C9337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53408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F910633-D488-5442-B880-E4854DAA8CD2}"/>
              </a:ext>
            </a:extLst>
          </p:cNvPr>
          <p:cNvSpPr/>
          <p:nvPr/>
        </p:nvSpPr>
        <p:spPr>
          <a:xfrm>
            <a:off x="5076497" y="2175641"/>
            <a:ext cx="1807779" cy="1807779"/>
          </a:xfrm>
          <a:prstGeom prst="rect">
            <a:avLst/>
          </a:prstGeom>
          <a:noFill/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D34EDE3C-85EE-794F-A050-0DA720166ADD}"/>
              </a:ext>
            </a:extLst>
          </p:cNvPr>
          <p:cNvSpPr/>
          <p:nvPr/>
        </p:nvSpPr>
        <p:spPr>
          <a:xfrm>
            <a:off x="5875283" y="3079530"/>
            <a:ext cx="105103" cy="105103"/>
          </a:xfrm>
          <a:prstGeom prst="ellipse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ight Arrow 5">
            <a:extLst>
              <a:ext uri="{FF2B5EF4-FFF2-40B4-BE49-F238E27FC236}">
                <a16:creationId xmlns:a16="http://schemas.microsoft.com/office/drawing/2014/main" id="{5B95DC30-4D52-D545-A877-A7D77A7A2B97}"/>
              </a:ext>
            </a:extLst>
          </p:cNvPr>
          <p:cNvSpPr/>
          <p:nvPr/>
        </p:nvSpPr>
        <p:spPr>
          <a:xfrm rot="5400000">
            <a:off x="4482417" y="4510894"/>
            <a:ext cx="2902689" cy="13822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47430C5-1F04-0A4E-A8F9-59A22D33C148}"/>
              </a:ext>
            </a:extLst>
          </p:cNvPr>
          <p:cNvSpPr txBox="1"/>
          <p:nvPr/>
        </p:nvSpPr>
        <p:spPr>
          <a:xfrm>
            <a:off x="5927834" y="5385019"/>
            <a:ext cx="126938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</a:t>
            </a:r>
            <a:r>
              <a:rPr lang="en-US" sz="3600" b="1" baseline="-25000" dirty="0"/>
              <a:t>weight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21B121F6-2C1D-4947-8853-99EDFBB6244B}"/>
              </a:ext>
            </a:extLst>
          </p:cNvPr>
          <p:cNvSpPr/>
          <p:nvPr/>
        </p:nvSpPr>
        <p:spPr>
          <a:xfrm rot="16200000">
            <a:off x="4476489" y="1608819"/>
            <a:ext cx="2902689" cy="138223"/>
          </a:xfrm>
          <a:prstGeom prst="rightArrow">
            <a:avLst/>
          </a:prstGeom>
          <a:solidFill>
            <a:schemeClr val="accent2"/>
          </a:solidFill>
          <a:ln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52DE0E3-D0BA-8141-8F55-6AC3ECDACB44}"/>
              </a:ext>
            </a:extLst>
          </p:cNvPr>
          <p:cNvSpPr txBox="1"/>
          <p:nvPr/>
        </p:nvSpPr>
        <p:spPr>
          <a:xfrm>
            <a:off x="5927833" y="180319"/>
            <a:ext cx="13908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="1" dirty="0"/>
              <a:t>F</a:t>
            </a:r>
            <a:r>
              <a:rPr lang="en-US" sz="3600" b="1" baseline="-25000" dirty="0"/>
              <a:t>support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BD2A326-FA20-1049-8325-ED6A2E6800D6}"/>
              </a:ext>
            </a:extLst>
          </p:cNvPr>
          <p:cNvSpPr/>
          <p:nvPr/>
        </p:nvSpPr>
        <p:spPr>
          <a:xfrm rot="20700000">
            <a:off x="5683284" y="1307538"/>
            <a:ext cx="4890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27B8508-59FE-0841-A525-C10492933EE9}"/>
              </a:ext>
            </a:extLst>
          </p:cNvPr>
          <p:cNvSpPr/>
          <p:nvPr/>
        </p:nvSpPr>
        <p:spPr>
          <a:xfrm rot="20700000">
            <a:off x="5683283" y="4885650"/>
            <a:ext cx="489097" cy="4571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9565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6A63C46-C74C-1441-A575-EE1805177D54}"/>
              </a:ext>
            </a:extLst>
          </p:cNvPr>
          <p:cNvSpPr/>
          <p:nvPr/>
        </p:nvSpPr>
        <p:spPr>
          <a:xfrm>
            <a:off x="2102070" y="2325413"/>
            <a:ext cx="1103587" cy="110358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DE2B382-8E58-E44B-B93E-F27237A1119F}"/>
              </a:ext>
            </a:extLst>
          </p:cNvPr>
          <p:cNvSpPr/>
          <p:nvPr/>
        </p:nvSpPr>
        <p:spPr>
          <a:xfrm>
            <a:off x="2543504" y="2766847"/>
            <a:ext cx="220717" cy="220717"/>
          </a:xfrm>
          <a:prstGeom prst="ellipse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Up Arrow 4">
            <a:extLst>
              <a:ext uri="{FF2B5EF4-FFF2-40B4-BE49-F238E27FC236}">
                <a16:creationId xmlns:a16="http://schemas.microsoft.com/office/drawing/2014/main" id="{253FB493-5BBB-7842-B783-F820D5EF1AD0}"/>
              </a:ext>
            </a:extLst>
          </p:cNvPr>
          <p:cNvSpPr/>
          <p:nvPr/>
        </p:nvSpPr>
        <p:spPr>
          <a:xfrm rot="16200000">
            <a:off x="1840758" y="2151991"/>
            <a:ext cx="168166" cy="14504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Up Arrow 8">
            <a:extLst>
              <a:ext uri="{FF2B5EF4-FFF2-40B4-BE49-F238E27FC236}">
                <a16:creationId xmlns:a16="http://schemas.microsoft.com/office/drawing/2014/main" id="{E28682C7-B5D0-3148-84CA-3DF5E40795AF}"/>
              </a:ext>
            </a:extLst>
          </p:cNvPr>
          <p:cNvSpPr/>
          <p:nvPr/>
        </p:nvSpPr>
        <p:spPr>
          <a:xfrm rot="10800000">
            <a:off x="2556642" y="2877204"/>
            <a:ext cx="168166" cy="14504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6625177-02A8-8D4B-B74C-1D14E3EE3B93}"/>
              </a:ext>
            </a:extLst>
          </p:cNvPr>
          <p:cNvSpPr txBox="1"/>
          <p:nvPr/>
        </p:nvSpPr>
        <p:spPr>
          <a:xfrm>
            <a:off x="2026123" y="3814520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5N</a:t>
            </a:r>
          </a:p>
        </p:txBody>
      </p:sp>
      <p:sp>
        <p:nvSpPr>
          <p:cNvPr id="12" name="Up Arrow 11">
            <a:extLst>
              <a:ext uri="{FF2B5EF4-FFF2-40B4-BE49-F238E27FC236}">
                <a16:creationId xmlns:a16="http://schemas.microsoft.com/office/drawing/2014/main" id="{8E0ECFE6-9DA1-644C-AC25-89D5761F1BF2}"/>
              </a:ext>
            </a:extLst>
          </p:cNvPr>
          <p:cNvSpPr/>
          <p:nvPr/>
        </p:nvSpPr>
        <p:spPr>
          <a:xfrm>
            <a:off x="2569779" y="675289"/>
            <a:ext cx="141892" cy="2221257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0BFDE9A-447B-D443-80D7-BCE63A5507A8}"/>
              </a:ext>
            </a:extLst>
          </p:cNvPr>
          <p:cNvSpPr txBox="1"/>
          <p:nvPr/>
        </p:nvSpPr>
        <p:spPr>
          <a:xfrm>
            <a:off x="2650055" y="748861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8N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88E3C0D5-F302-A14B-8F42-2A568A4523FC}"/>
              </a:ext>
            </a:extLst>
          </p:cNvPr>
          <p:cNvSpPr txBox="1"/>
          <p:nvPr/>
        </p:nvSpPr>
        <p:spPr>
          <a:xfrm>
            <a:off x="1502979" y="2417379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5N</a:t>
            </a:r>
          </a:p>
        </p:txBody>
      </p:sp>
      <p:sp>
        <p:nvSpPr>
          <p:cNvPr id="15" name="Up Arrow 14">
            <a:extLst>
              <a:ext uri="{FF2B5EF4-FFF2-40B4-BE49-F238E27FC236}">
                <a16:creationId xmlns:a16="http://schemas.microsoft.com/office/drawing/2014/main" id="{CEB9845A-5AC3-DF4A-AAED-81AF44F659A6}"/>
              </a:ext>
            </a:extLst>
          </p:cNvPr>
          <p:cNvSpPr/>
          <p:nvPr/>
        </p:nvSpPr>
        <p:spPr>
          <a:xfrm rot="5400000">
            <a:off x="3316148" y="2145580"/>
            <a:ext cx="168166" cy="145042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8EB500A-84CE-8343-B022-A799926372A2}"/>
              </a:ext>
            </a:extLst>
          </p:cNvPr>
          <p:cNvSpPr txBox="1"/>
          <p:nvPr/>
        </p:nvSpPr>
        <p:spPr>
          <a:xfrm>
            <a:off x="3647091" y="2877204"/>
            <a:ext cx="450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6N</a:t>
            </a:r>
          </a:p>
        </p:txBody>
      </p:sp>
    </p:spTree>
    <p:extLst>
      <p:ext uri="{BB962C8B-B14F-4D97-AF65-F5344CB8AC3E}">
        <p14:creationId xmlns:p14="http://schemas.microsoft.com/office/powerpoint/2010/main" val="23983838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831</TotalTime>
  <Words>6</Words>
  <Application>Microsoft Macintosh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Finn  LeSueur</dc:creator>
  <cp:lastModifiedBy>Finn  LeSueur</cp:lastModifiedBy>
  <cp:revision>2</cp:revision>
  <dcterms:created xsi:type="dcterms:W3CDTF">2022-03-20T21:11:58Z</dcterms:created>
  <dcterms:modified xsi:type="dcterms:W3CDTF">2022-03-22T03:16:10Z</dcterms:modified>
</cp:coreProperties>
</file>