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1DE-03D0-BB4F-B9E9-4A4BD5A9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FBA4D-1ABA-7646-A9C0-508ED816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DD75-4149-A744-BFC4-77A9C7DD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2E00-6288-4041-AFD5-6A16FB7D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FAAB-2A1B-B746-98AC-38D836C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83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DF5E-ADA7-4549-B83D-80110952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C78A4-38A3-CE47-8BE4-D83CDFDDE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9F37-07D5-DD44-8B4D-EA3ABBAD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9449-478C-344A-813F-F976E007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5FDA-55DE-4C4E-AAAB-4F3BCC18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9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21E40-321A-0F43-8495-0C53E35A4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EB02A-153E-D247-8463-0E569608E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EF945-ED20-C64E-9349-D7404717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16704-9787-B14F-B2A9-22D6E6B9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81A0C-1EEF-AC41-91F3-156724CD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81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C9E-C4CB-7E43-9BA4-1488F8C0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F862-7D75-634C-A7E3-3CBDE7D6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48E18-C4B4-6A42-BC1B-4CD529F7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0BC2D-38E0-FE44-856C-626D61C5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722A-A09D-9948-97A9-C3E11A71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56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35FB-29C0-E742-96B0-247205E3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CE1F-6A20-9746-A5CB-A421359E7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4DC9-D497-AC4E-9CE2-1A654F80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AF3C-14E8-084F-91EE-C45B3D77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BC473-735F-1A4E-9493-3E6636F9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6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A111-0C33-7646-9E3C-4BBE789A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7B2C-7C6B-6941-828B-FD8D49781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CB7A1-41AD-8048-A0A3-D727F4C9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F6B63-BFB9-A440-8D1D-6930912C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39D78-9E87-5644-A6D5-A8AD9337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016DF-F53E-5F42-83A0-334F266C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7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4F231-F4CD-544C-902E-8676A96C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F382B-082F-CD44-A21F-6CC6834D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DA41E-9688-FB46-A145-75DAF95E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C2594-5C44-8941-8468-7A3B4A766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59A35-36E0-6E4A-B1E7-DA321760D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D2DCF-91B3-534C-8E61-20138D35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A8E8F-88B2-AB48-9255-BB7FDF5B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34188-F150-1C47-B996-E0FD2A3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DC2B-022C-B149-84D8-194A69EB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79E26-3A17-0F49-99EE-5E84131C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0932-F617-154C-828F-96C6A4BD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DEA2A-9C5F-DE4C-88DC-BB6E2DC2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5A626-45FE-7045-B2EF-0AF82498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373E8-9848-CE47-8D4D-2EEEE21D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6576-B820-FA40-A2D5-5279C691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65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F8FB-8B49-4D4A-A815-6D3CD164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FB80-EFD1-F647-9B56-C5F3E6B1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5B09A-2A14-9E49-8FE1-9BEBE3BF0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2DF3-C83E-604E-AA20-6CCF5810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7D78E-1C42-C147-BD46-440C3E62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AC18E-8D57-0545-B086-66C9ADA0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34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4651-E5AB-AC46-9480-47F90FB7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4C1D7-5228-F148-813C-A35A5E603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D0673-6338-BF47-AD70-6A4E6B13C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F0738-A116-7446-89D4-1AD87FCB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783AB-EDFE-1948-B624-C775CF27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CF1C-0D57-824F-8CCF-90BEA711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1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7C0AF-346D-604B-B9E1-DD9DB0B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EA916-3E26-2342-B63C-08429984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3DEF9-2620-E342-8AA7-A99D74478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EB3C-03F6-8D43-AF28-542BE42F7709}" type="datetimeFigureOut">
              <a:rPr lang="en-GB" smtClean="0"/>
              <a:t>11/05/2021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323E-288D-7D49-9A85-0309E2BA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E1D4-BF6A-E045-BF34-6964CA57B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FE3C-549A-EE44-A0F7-2EEB73EF2B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38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C1C0A2-2F76-E443-B399-5CA0609B5A99}"/>
              </a:ext>
            </a:extLst>
          </p:cNvPr>
          <p:cNvSpPr/>
          <p:nvPr/>
        </p:nvSpPr>
        <p:spPr>
          <a:xfrm>
            <a:off x="3978626" y="1311626"/>
            <a:ext cx="4234747" cy="42347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858D8-656E-254D-AA0C-797D69149F34}"/>
              </a:ext>
            </a:extLst>
          </p:cNvPr>
          <p:cNvSpPr txBox="1"/>
          <p:nvPr/>
        </p:nvSpPr>
        <p:spPr>
          <a:xfrm>
            <a:off x="5154074" y="2126748"/>
            <a:ext cx="18838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/>
              <a:t>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74FB3-B43F-6D40-8EE7-C09E496AFCEC}"/>
              </a:ext>
            </a:extLst>
          </p:cNvPr>
          <p:cNvSpPr txBox="1"/>
          <p:nvPr/>
        </p:nvSpPr>
        <p:spPr>
          <a:xfrm>
            <a:off x="5154074" y="3478033"/>
            <a:ext cx="1955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Sodium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09825-D99C-AE41-9055-ABECF7CCA77E}"/>
              </a:ext>
            </a:extLst>
          </p:cNvPr>
          <p:cNvSpPr txBox="1"/>
          <p:nvPr/>
        </p:nvSpPr>
        <p:spPr>
          <a:xfrm>
            <a:off x="4239979" y="1469204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1239C-4E64-744C-8C9C-0DFCAEFA40B1}"/>
              </a:ext>
            </a:extLst>
          </p:cNvPr>
          <p:cNvSpPr txBox="1"/>
          <p:nvPr/>
        </p:nvSpPr>
        <p:spPr>
          <a:xfrm>
            <a:off x="5661879" y="4259575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23</a:t>
            </a:r>
            <a:endParaRPr lang="en-GB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ACAE2-8718-CC47-97AA-7C58D3A875DD}"/>
              </a:ext>
            </a:extLst>
          </p:cNvPr>
          <p:cNvSpPr txBox="1"/>
          <p:nvPr/>
        </p:nvSpPr>
        <p:spPr>
          <a:xfrm>
            <a:off x="502502" y="1226501"/>
            <a:ext cx="334544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Atomic Number</a:t>
            </a:r>
          </a:p>
          <a:p>
            <a:r>
              <a:rPr lang="en-GB" sz="2800" i="1" dirty="0"/>
              <a:t>The number of protons in the nucleus.</a:t>
            </a:r>
          </a:p>
          <a:p>
            <a:r>
              <a:rPr lang="en-GB" sz="2800" i="1" dirty="0"/>
              <a:t>This number </a:t>
            </a:r>
            <a:r>
              <a:rPr lang="en-GB" sz="2800" b="1" i="1" dirty="0"/>
              <a:t>defines</a:t>
            </a:r>
            <a:r>
              <a:rPr lang="en-GB" sz="2800" i="1" dirty="0"/>
              <a:t> what element an atom is.</a:t>
            </a:r>
          </a:p>
          <a:p>
            <a:endParaRPr lang="en-GB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239DF-1EC7-3F49-B509-3E103D027C38}"/>
              </a:ext>
            </a:extLst>
          </p:cNvPr>
          <p:cNvSpPr txBox="1"/>
          <p:nvPr/>
        </p:nvSpPr>
        <p:spPr>
          <a:xfrm>
            <a:off x="8514633" y="3478033"/>
            <a:ext cx="33454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Mass Number</a:t>
            </a:r>
          </a:p>
          <a:p>
            <a:r>
              <a:rPr lang="en-GB" sz="2800" i="1" dirty="0"/>
              <a:t>The number of protons </a:t>
            </a:r>
            <a:r>
              <a:rPr lang="en-GB" sz="2800" b="1" i="1" dirty="0"/>
              <a:t>and</a:t>
            </a:r>
            <a:r>
              <a:rPr lang="en-GB" sz="2800" i="1" dirty="0"/>
              <a:t> neutrons in the nucleus.</a:t>
            </a:r>
          </a:p>
          <a:p>
            <a:endParaRPr lang="en-GB" sz="28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D16415-1A75-6041-A492-4BB5ECF35D4A}"/>
              </a:ext>
            </a:extLst>
          </p:cNvPr>
          <p:cNvCxnSpPr>
            <a:cxnSpLocks/>
          </p:cNvCxnSpPr>
          <p:nvPr/>
        </p:nvCxnSpPr>
        <p:spPr>
          <a:xfrm>
            <a:off x="3678148" y="1551398"/>
            <a:ext cx="561831" cy="215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8F0894-A41D-6448-9508-BD48BB54048D}"/>
              </a:ext>
            </a:extLst>
          </p:cNvPr>
          <p:cNvCxnSpPr>
            <a:cxnSpLocks/>
          </p:cNvCxnSpPr>
          <p:nvPr/>
        </p:nvCxnSpPr>
        <p:spPr>
          <a:xfrm flipH="1">
            <a:off x="6750121" y="3862753"/>
            <a:ext cx="1764513" cy="9046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1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C1C0A2-2F76-E443-B399-5CA0609B5A99}"/>
              </a:ext>
            </a:extLst>
          </p:cNvPr>
          <p:cNvSpPr/>
          <p:nvPr/>
        </p:nvSpPr>
        <p:spPr>
          <a:xfrm>
            <a:off x="3978626" y="1311626"/>
            <a:ext cx="4234747" cy="42347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858D8-656E-254D-AA0C-797D69149F34}"/>
              </a:ext>
            </a:extLst>
          </p:cNvPr>
          <p:cNvSpPr txBox="1"/>
          <p:nvPr/>
        </p:nvSpPr>
        <p:spPr>
          <a:xfrm>
            <a:off x="5154074" y="2126748"/>
            <a:ext cx="18838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/>
              <a:t>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74FB3-B43F-6D40-8EE7-C09E496AFCEC}"/>
              </a:ext>
            </a:extLst>
          </p:cNvPr>
          <p:cNvSpPr txBox="1"/>
          <p:nvPr/>
        </p:nvSpPr>
        <p:spPr>
          <a:xfrm>
            <a:off x="5154074" y="3478033"/>
            <a:ext cx="1955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Sodium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09825-D99C-AE41-9055-ABECF7CCA77E}"/>
              </a:ext>
            </a:extLst>
          </p:cNvPr>
          <p:cNvSpPr txBox="1"/>
          <p:nvPr/>
        </p:nvSpPr>
        <p:spPr>
          <a:xfrm>
            <a:off x="4239979" y="1469204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1239C-4E64-744C-8C9C-0DFCAEFA40B1}"/>
              </a:ext>
            </a:extLst>
          </p:cNvPr>
          <p:cNvSpPr txBox="1"/>
          <p:nvPr/>
        </p:nvSpPr>
        <p:spPr>
          <a:xfrm>
            <a:off x="5661879" y="4259575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23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24531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C1C0A2-2F76-E443-B399-5CA0609B5A99}"/>
              </a:ext>
            </a:extLst>
          </p:cNvPr>
          <p:cNvSpPr/>
          <p:nvPr/>
        </p:nvSpPr>
        <p:spPr>
          <a:xfrm>
            <a:off x="3978626" y="1311626"/>
            <a:ext cx="4234747" cy="423474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858D8-656E-254D-AA0C-797D69149F34}"/>
              </a:ext>
            </a:extLst>
          </p:cNvPr>
          <p:cNvSpPr txBox="1"/>
          <p:nvPr/>
        </p:nvSpPr>
        <p:spPr>
          <a:xfrm>
            <a:off x="5607521" y="2103852"/>
            <a:ext cx="97013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/>
              <a:t>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74FB3-B43F-6D40-8EE7-C09E496AFCEC}"/>
              </a:ext>
            </a:extLst>
          </p:cNvPr>
          <p:cNvSpPr txBox="1"/>
          <p:nvPr/>
        </p:nvSpPr>
        <p:spPr>
          <a:xfrm>
            <a:off x="4549939" y="3490134"/>
            <a:ext cx="3187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Phosphorous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09825-D99C-AE41-9055-ABECF7CCA77E}"/>
              </a:ext>
            </a:extLst>
          </p:cNvPr>
          <p:cNvSpPr txBox="1"/>
          <p:nvPr/>
        </p:nvSpPr>
        <p:spPr>
          <a:xfrm>
            <a:off x="4239979" y="1469204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1239C-4E64-744C-8C9C-0DFCAEFA40B1}"/>
              </a:ext>
            </a:extLst>
          </p:cNvPr>
          <p:cNvSpPr txBox="1"/>
          <p:nvPr/>
        </p:nvSpPr>
        <p:spPr>
          <a:xfrm>
            <a:off x="5661879" y="4259575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/>
              <a:t>31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47891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3</cp:revision>
  <dcterms:created xsi:type="dcterms:W3CDTF">2021-05-10T20:38:34Z</dcterms:created>
  <dcterms:modified xsi:type="dcterms:W3CDTF">2021-05-10T23:03:50Z</dcterms:modified>
</cp:coreProperties>
</file>