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4" r:id="rId7"/>
    <p:sldId id="268" r:id="rId8"/>
    <p:sldId id="267" r:id="rId9"/>
    <p:sldId id="259" r:id="rId10"/>
    <p:sldId id="263" r:id="rId11"/>
    <p:sldId id="262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7"/>
    <p:restoredTop sz="94624"/>
  </p:normalViewPr>
  <p:slideViewPr>
    <p:cSldViewPr snapToGrid="0" snapToObjects="1">
      <p:cViewPr varScale="1">
        <p:scale>
          <a:sx n="124" d="100"/>
          <a:sy n="124" d="100"/>
        </p:scale>
        <p:origin x="20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D25A-4BAB-E944-807E-86E318F72109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0A0D-2A9E-3A46-B0C0-E06373336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0A0D-2A9E-3A46-B0C0-E063733360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D2A-7733-404B-AB47-C8D5EB4F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DB10-8E0C-284A-980E-7A3CC3F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474B-0E44-D84A-91A1-64A8EBD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E87B-C8D2-F548-AEAD-A802B26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F32-6694-284E-8916-0131C81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AF9-940D-1440-9845-35129FB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D167-720F-D84D-A558-502FE487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0CC-2828-8841-8B56-36B62FE1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C6B-A168-9F4A-8C11-6FA76F1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4945-0104-0C46-91A1-357874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76228-23E7-624F-B6B9-637FAC69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AD94-7F4D-AB43-B920-40357F8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17AA-8F86-D540-BF53-F948627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D30-6A9D-5D43-8CDA-2E1D60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2C2-5FEE-2D4E-B75A-DD91A8A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9CD-D0B7-AA41-974B-B045BC1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84B-CFF1-9A4D-97C3-DA5A17E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1A3-4B47-644E-B03E-58E584B7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5FFE-4F9A-844F-A7FA-933017C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CDC1-B45A-A74C-B5AB-428DDE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C3B-10CD-9F4F-B229-ED875026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EC25-EC41-3640-9B74-02D0F19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A68C-B257-AF49-9828-94A9C6E6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8980-3DA8-0243-BAB6-ABA1526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4673-54A6-5842-AE2E-79C5CBE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7EC-A04D-C34A-9F3E-D88CADE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77E9-5611-0344-B026-C2BAE002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EDDA-3926-D64E-8C9A-D86F5FA0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A57E-EB8C-0D42-970E-B34DB2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A7BA-3E8B-AA4C-8839-E5F8C11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2C72-1063-1447-B393-7AE44F5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5DC-12A6-A347-A614-844E6D5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0397-5F43-7046-AC3B-0ED3A7D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3E93-22BD-4B45-A862-D0DE40C7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ADA4-AF8B-6B44-89E2-3CFD726B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C3BF-26CD-9748-83BB-7D59AAC1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4A7-9BD8-8E4F-9A7E-CF4FB15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CAA1-C49F-2542-9351-932CC056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4C63-8F68-3041-8EBD-F9DD7E6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7CB-8354-7C48-9A2E-FC00F3B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F0DE-D9C9-2546-A886-59167D8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BFD-8B06-5E47-894C-DB83EDC0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362-F5D3-5F4E-8189-0B7FAE9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91B6-5A0E-C342-BF4F-7B06412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2E48-1481-8F46-9A8C-C414EEE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F8-23C5-6C4C-B4CF-3FC4044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7AD-D9D3-5848-A750-D83E0EE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461E-01AB-754C-AE1A-4E73868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A2E7-C8B0-5741-8BA7-CF7B57CF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DA4-4405-CE44-AB24-A3A509E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932-0F4C-594C-94C2-9B2691B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7843-078A-584D-8E1A-ECE207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FDB-861F-2F48-BD54-4E80484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5DC45-6CDE-1F47-9513-2241F6FAF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B752-6640-0A43-B091-1648A2C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8B3E-7F54-0F47-942D-E3F17FC9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C897-7CCB-F149-8943-93E6287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A2A4-EC8B-284A-8630-00A9DA42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DB77E-7EF3-3C4D-BD82-5B7FD54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1AA5-63A0-374A-A3AC-64DB460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535-11ED-AD46-B17E-5AF6726F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8613-2118-1B48-A066-53E091D42CD0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83E-B557-4D48-8248-87CD503E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845-DBAB-DA4D-87C7-D9EB0462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C848-9430-8A49-BBA9-703A956E069A}"/>
              </a:ext>
            </a:extLst>
          </p:cNvPr>
          <p:cNvSpPr/>
          <p:nvPr/>
        </p:nvSpPr>
        <p:spPr>
          <a:xfrm>
            <a:off x="4956131" y="2289131"/>
            <a:ext cx="2279737" cy="227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24A8A4A-C738-D942-A60C-5F7BD1138C2D}"/>
              </a:ext>
            </a:extLst>
          </p:cNvPr>
          <p:cNvSpPr/>
          <p:nvPr/>
        </p:nvSpPr>
        <p:spPr>
          <a:xfrm>
            <a:off x="5981698" y="1135246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A2AAF0C-448E-7F41-B0AD-54D2C8FD155E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0C3CA-7883-2E4A-8F2F-B41F2FED2CC3}"/>
              </a:ext>
            </a:extLst>
          </p:cNvPr>
          <p:cNvSpPr txBox="1"/>
          <p:nvPr/>
        </p:nvSpPr>
        <p:spPr>
          <a:xfrm>
            <a:off x="6210298" y="150920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Support/Normal</a:t>
            </a:r>
            <a:br>
              <a:rPr lang="en-GB" dirty="0"/>
            </a:br>
            <a:r>
              <a:rPr lang="en-GB" dirty="0"/>
              <a:t>(720N)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E44D-AB06-4844-842F-3827E50B720F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969D-4BE3-CC49-9495-DE765CB0EF4E}"/>
              </a:ext>
            </a:extLst>
          </p:cNvPr>
          <p:cNvSpPr/>
          <p:nvPr/>
        </p:nvSpPr>
        <p:spPr>
          <a:xfrm rot="18900000">
            <a:off x="5747654" y="2580735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C3308-C6CB-7841-8179-59EB155380D4}"/>
              </a:ext>
            </a:extLst>
          </p:cNvPr>
          <p:cNvSpPr/>
          <p:nvPr/>
        </p:nvSpPr>
        <p:spPr>
          <a:xfrm rot="18900000">
            <a:off x="5747655" y="4154946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16200000">
            <a:off x="4608252" y="3525385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A0718-32BE-3843-9840-AB3845CCB3D9}"/>
              </a:ext>
            </a:extLst>
          </p:cNvPr>
          <p:cNvSpPr txBox="1"/>
          <p:nvPr/>
        </p:nvSpPr>
        <p:spPr>
          <a:xfrm>
            <a:off x="5807267" y="3971336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w</a:t>
            </a:r>
            <a:br>
              <a:rPr lang="en-GB" b="1" dirty="0"/>
            </a:br>
            <a:r>
              <a:rPr lang="en-GB" b="1" dirty="0"/>
              <a:t>Weight Force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427DEF5-1E24-854B-9DDF-29A34D1FF15C}"/>
              </a:ext>
            </a:extLst>
          </p:cNvPr>
          <p:cNvSpPr/>
          <p:nvPr/>
        </p:nvSpPr>
        <p:spPr>
          <a:xfrm rot="6375292" flipH="1" flipV="1">
            <a:off x="4809510" y="312553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2B9F-AFBB-F44A-AE61-CFF0677AEFE3}"/>
              </a:ext>
            </a:extLst>
          </p:cNvPr>
          <p:cNvSpPr txBox="1"/>
          <p:nvPr/>
        </p:nvSpPr>
        <p:spPr>
          <a:xfrm>
            <a:off x="3905970" y="2812870"/>
            <a:ext cx="149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Experienced</a:t>
            </a:r>
            <a:br>
              <a:rPr lang="en-GB" b="1" dirty="0"/>
            </a:br>
            <a:r>
              <a:rPr lang="en-GB" b="1" dirty="0"/>
              <a:t>Weight Force </a:t>
            </a:r>
          </a:p>
        </p:txBody>
      </p:sp>
    </p:spTree>
    <p:extLst>
      <p:ext uri="{BB962C8B-B14F-4D97-AF65-F5344CB8AC3E}">
        <p14:creationId xmlns:p14="http://schemas.microsoft.com/office/powerpoint/2010/main" val="103929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 flipH="1"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20599305" flipH="1">
            <a:off x="5340453" y="2362142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E40191-2765-864C-AE39-23E55D1DCE88}"/>
              </a:ext>
            </a:extLst>
          </p:cNvPr>
          <p:cNvSpPr/>
          <p:nvPr/>
        </p:nvSpPr>
        <p:spPr>
          <a:xfrm rot="20563443" flipH="1">
            <a:off x="5880746" y="248648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5400000" flipH="1">
            <a:off x="4818928" y="3589810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4500000" flipV="1">
            <a:off x="5040620" y="1894884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D89E-4CA1-0244-BFB4-91D4DE76A003}"/>
              </a:ext>
            </a:extLst>
          </p:cNvPr>
          <p:cNvSpPr txBox="1"/>
          <p:nvPr/>
        </p:nvSpPr>
        <p:spPr>
          <a:xfrm>
            <a:off x="5736461" y="149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AFD2-A3FE-D04A-8C66-6DDD957002E0}"/>
              </a:ext>
            </a:extLst>
          </p:cNvPr>
          <p:cNvSpPr txBox="1"/>
          <p:nvPr/>
        </p:nvSpPr>
        <p:spPr>
          <a:xfrm>
            <a:off x="6604580" y="22006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55DB-5152-4D49-B7C3-B6B7BF09EE93}"/>
              </a:ext>
            </a:extLst>
          </p:cNvPr>
          <p:cNvSpPr txBox="1"/>
          <p:nvPr/>
        </p:nvSpPr>
        <p:spPr>
          <a:xfrm>
            <a:off x="5959928" y="429886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24325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toy car&#10;&#10;Description automatically generated with low confidence">
            <a:extLst>
              <a:ext uri="{FF2B5EF4-FFF2-40B4-BE49-F238E27FC236}">
                <a16:creationId xmlns:a16="http://schemas.microsoft.com/office/drawing/2014/main" id="{78D9C909-CA27-6949-BA35-B0C232EEB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8" y="1964268"/>
            <a:ext cx="7418400" cy="234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6DADB-9ADE-8249-875D-54FD4C2CF9EB}"/>
              </a:ext>
            </a:extLst>
          </p:cNvPr>
          <p:cNvSpPr/>
          <p:nvPr/>
        </p:nvSpPr>
        <p:spPr>
          <a:xfrm rot="20853447">
            <a:off x="5795159" y="2541319"/>
            <a:ext cx="115190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33898A-1283-7E46-B94C-7EBDE83301CC}"/>
              </a:ext>
            </a:extLst>
          </p:cNvPr>
          <p:cNvSpPr/>
          <p:nvPr/>
        </p:nvSpPr>
        <p:spPr>
          <a:xfrm rot="20563443" flipH="1">
            <a:off x="6305585" y="2735864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2008AA1-5A00-C549-9D09-33BD3DF268A6}"/>
              </a:ext>
            </a:extLst>
          </p:cNvPr>
          <p:cNvSpPr/>
          <p:nvPr/>
        </p:nvSpPr>
        <p:spPr>
          <a:xfrm rot="5400000" flipH="1">
            <a:off x="5243767" y="3839192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BD35A5-FB0A-2F43-B544-C0723B1C1AFE}"/>
              </a:ext>
            </a:extLst>
          </p:cNvPr>
          <p:cNvSpPr/>
          <p:nvPr/>
        </p:nvSpPr>
        <p:spPr>
          <a:xfrm rot="4500000" flipV="1">
            <a:off x="5465459" y="2144266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71E-1D06-3B4D-A8A6-4402AEBD402A}"/>
              </a:ext>
            </a:extLst>
          </p:cNvPr>
          <p:cNvSpPr txBox="1"/>
          <p:nvPr/>
        </p:nvSpPr>
        <p:spPr>
          <a:xfrm>
            <a:off x="6352554" y="155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089C9-2E32-D042-AA35-F9CAD44A8D7A}"/>
              </a:ext>
            </a:extLst>
          </p:cNvPr>
          <p:cNvSpPr txBox="1"/>
          <p:nvPr/>
        </p:nvSpPr>
        <p:spPr>
          <a:xfrm>
            <a:off x="7220673" y="226219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041CA-17E8-A044-944B-A1A0D085EF70}"/>
              </a:ext>
            </a:extLst>
          </p:cNvPr>
          <p:cNvSpPr txBox="1"/>
          <p:nvPr/>
        </p:nvSpPr>
        <p:spPr>
          <a:xfrm>
            <a:off x="6576021" y="43604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030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6140095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6101923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C233A3-64F3-B540-9692-82EE8AC2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3092"/>
            <a:ext cx="5686748" cy="435133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6213675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610695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525520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5260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4535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58972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545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5913182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5875010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598676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383782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298607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29918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</a:t>
            </a:r>
            <a:br>
              <a:rPr lang="en-GB" dirty="0"/>
            </a:br>
            <a:r>
              <a:rPr lang="en-GB" dirty="0"/>
              <a:t>14387N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22662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Friction</a:t>
            </a:r>
          </a:p>
          <a:p>
            <a:pPr algn="ctr"/>
            <a:r>
              <a:rPr lang="en-GB" dirty="0"/>
              <a:t>3056N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36281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  <a:br>
              <a:rPr lang="en-GB" dirty="0"/>
            </a:br>
            <a:r>
              <a:rPr lang="en-GB" dirty="0"/>
              <a:t>14700N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3F0A10A-A6B6-8F49-9529-BFA9EA8D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57" y="354631"/>
            <a:ext cx="4718618" cy="4351338"/>
          </a:xfrm>
        </p:spPr>
      </p:pic>
    </p:spTree>
    <p:extLst>
      <p:ext uri="{BB962C8B-B14F-4D97-AF65-F5344CB8AC3E}">
        <p14:creationId xmlns:p14="http://schemas.microsoft.com/office/powerpoint/2010/main" val="3602810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1m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60931" y="2049695"/>
            <a:ext cx="200348" cy="143067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8kg</a:t>
            </a:r>
          </a:p>
        </p:txBody>
      </p:sp>
    </p:spTree>
    <p:extLst>
      <p:ext uri="{BB962C8B-B14F-4D97-AF65-F5344CB8AC3E}">
        <p14:creationId xmlns:p14="http://schemas.microsoft.com/office/powerpoint/2010/main" val="3726585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7kg</a:t>
            </a:r>
          </a:p>
        </p:txBody>
      </p:sp>
    </p:spTree>
    <p:extLst>
      <p:ext uri="{BB962C8B-B14F-4D97-AF65-F5344CB8AC3E}">
        <p14:creationId xmlns:p14="http://schemas.microsoft.com/office/powerpoint/2010/main" val="3422602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0.3m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𝟖𝟐𝟔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AAD-C3DE-5849-94C6-21065F403BF8}"/>
              </a:ext>
            </a:extLst>
          </p:cNvPr>
          <p:cNvSpPr txBox="1"/>
          <p:nvPr/>
        </p:nvSpPr>
        <p:spPr>
          <a:xfrm>
            <a:off x="5177319" y="881863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 = 1.885m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D2AF8-1795-E344-8A43-925739529683}"/>
              </a:ext>
            </a:extLst>
          </p:cNvPr>
          <p:cNvSpPr txBox="1"/>
          <p:nvPr/>
        </p:nvSpPr>
        <p:spPr>
          <a:xfrm>
            <a:off x="5453094" y="4264795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 = 0.667s</a:t>
            </a:r>
          </a:p>
        </p:txBody>
      </p:sp>
    </p:spTree>
    <p:extLst>
      <p:ext uri="{BB962C8B-B14F-4D97-AF65-F5344CB8AC3E}">
        <p14:creationId xmlns:p14="http://schemas.microsoft.com/office/powerpoint/2010/main" val="378899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1EFFA8F3-15AB-A64C-86A3-70174079D6A7}"/>
              </a:ext>
            </a:extLst>
          </p:cNvPr>
          <p:cNvSpPr/>
          <p:nvPr/>
        </p:nvSpPr>
        <p:spPr>
          <a:xfrm rot="5400000">
            <a:off x="1618704" y="-25812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4F5516C-44E2-0248-90D1-080D16F9C0FA}"/>
              </a:ext>
            </a:extLst>
          </p:cNvPr>
          <p:cNvSpPr/>
          <p:nvPr/>
        </p:nvSpPr>
        <p:spPr>
          <a:xfrm rot="5400000">
            <a:off x="4827816" y="-258123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4F7C-E5D4-D64C-B9A6-EF0006FFBA81}"/>
              </a:ext>
            </a:extLst>
          </p:cNvPr>
          <p:cNvSpPr txBox="1"/>
          <p:nvPr/>
        </p:nvSpPr>
        <p:spPr>
          <a:xfrm>
            <a:off x="1507622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C816-1964-9F45-A6C0-10C602C92245}"/>
              </a:ext>
            </a:extLst>
          </p:cNvPr>
          <p:cNvSpPr txBox="1"/>
          <p:nvPr/>
        </p:nvSpPr>
        <p:spPr>
          <a:xfrm>
            <a:off x="4716734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2E-B965-7F43-9F73-5C711219553D}"/>
              </a:ext>
            </a:extLst>
          </p:cNvPr>
          <p:cNvSpPr txBox="1"/>
          <p:nvPr/>
        </p:nvSpPr>
        <p:spPr>
          <a:xfrm>
            <a:off x="3187519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3ECF-0C6E-6F4F-96D1-65EF3AE56305}"/>
              </a:ext>
            </a:extLst>
          </p:cNvPr>
          <p:cNvSpPr txBox="1"/>
          <p:nvPr/>
        </p:nvSpPr>
        <p:spPr>
          <a:xfrm>
            <a:off x="6396631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EF18A58-4D6E-5840-838E-E076E75F9E62}"/>
              </a:ext>
            </a:extLst>
          </p:cNvPr>
          <p:cNvSpPr/>
          <p:nvPr/>
        </p:nvSpPr>
        <p:spPr>
          <a:xfrm rot="5400000">
            <a:off x="1618704" y="70417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94201ED-8B00-D040-B883-C5AB30D1D237}"/>
              </a:ext>
            </a:extLst>
          </p:cNvPr>
          <p:cNvSpPr/>
          <p:nvPr/>
        </p:nvSpPr>
        <p:spPr>
          <a:xfrm rot="16200000">
            <a:off x="4827816" y="704175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B5B7D-793C-A94B-9BEA-AC53B10C57D7}"/>
              </a:ext>
            </a:extLst>
          </p:cNvPr>
          <p:cNvSpPr txBox="1"/>
          <p:nvPr/>
        </p:nvSpPr>
        <p:spPr>
          <a:xfrm>
            <a:off x="1507622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38CA8-3BCC-B44A-B82D-7F5DF5C026DE}"/>
              </a:ext>
            </a:extLst>
          </p:cNvPr>
          <p:cNvSpPr txBox="1"/>
          <p:nvPr/>
        </p:nvSpPr>
        <p:spPr>
          <a:xfrm>
            <a:off x="4716734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4A478-DC87-9849-AEBD-0D487C225F60}"/>
              </a:ext>
            </a:extLst>
          </p:cNvPr>
          <p:cNvSpPr txBox="1"/>
          <p:nvPr/>
        </p:nvSpPr>
        <p:spPr>
          <a:xfrm>
            <a:off x="3187519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863CE-E805-6C48-B35C-F18B78CD856D}"/>
              </a:ext>
            </a:extLst>
          </p:cNvPr>
          <p:cNvSpPr txBox="1"/>
          <p:nvPr/>
        </p:nvSpPr>
        <p:spPr>
          <a:xfrm>
            <a:off x="6396631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72CC26F-055B-A948-AEBE-6C5DE8D970DF}"/>
              </a:ext>
            </a:extLst>
          </p:cNvPr>
          <p:cNvSpPr/>
          <p:nvPr/>
        </p:nvSpPr>
        <p:spPr>
          <a:xfrm rot="5400000">
            <a:off x="1618702" y="1666471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92C9E4D-BB6D-864E-B2E4-0B0785AD7EB7}"/>
              </a:ext>
            </a:extLst>
          </p:cNvPr>
          <p:cNvSpPr/>
          <p:nvPr/>
        </p:nvSpPr>
        <p:spPr>
          <a:xfrm rot="5400000">
            <a:off x="5933804" y="560483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C1ECE-16D5-0B4E-A28F-605B187F29B5}"/>
              </a:ext>
            </a:extLst>
          </p:cNvPr>
          <p:cNvSpPr txBox="1"/>
          <p:nvPr/>
        </p:nvSpPr>
        <p:spPr>
          <a:xfrm>
            <a:off x="1507620" y="24510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5AD24-ACED-2C46-9C3C-8603EC2D80AE}"/>
              </a:ext>
            </a:extLst>
          </p:cNvPr>
          <p:cNvSpPr txBox="1"/>
          <p:nvPr/>
        </p:nvSpPr>
        <p:spPr>
          <a:xfrm>
            <a:off x="5694996" y="2451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66FBE-2CDC-7F42-A582-1D14667FC79C}"/>
              </a:ext>
            </a:extLst>
          </p:cNvPr>
          <p:cNvSpPr txBox="1"/>
          <p:nvPr/>
        </p:nvSpPr>
        <p:spPr>
          <a:xfrm>
            <a:off x="3187517" y="260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1AA76-B577-BF46-8DD5-C650C1C5A604}"/>
              </a:ext>
            </a:extLst>
          </p:cNvPr>
          <p:cNvSpPr txBox="1"/>
          <p:nvPr/>
        </p:nvSpPr>
        <p:spPr>
          <a:xfrm>
            <a:off x="8465101" y="2635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375704D-CB53-CC4D-9A39-FDEA031F56BE}"/>
              </a:ext>
            </a:extLst>
          </p:cNvPr>
          <p:cNvSpPr/>
          <p:nvPr/>
        </p:nvSpPr>
        <p:spPr>
          <a:xfrm rot="5400000">
            <a:off x="1618702" y="2628769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A0F04F6-5FA0-8C4E-BE46-9E408BD6C252}"/>
              </a:ext>
            </a:extLst>
          </p:cNvPr>
          <p:cNvSpPr/>
          <p:nvPr/>
        </p:nvSpPr>
        <p:spPr>
          <a:xfrm rot="16200000">
            <a:off x="5933804" y="1522781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F691D-3E20-964F-A96D-2693430A0F83}"/>
              </a:ext>
            </a:extLst>
          </p:cNvPr>
          <p:cNvSpPr txBox="1"/>
          <p:nvPr/>
        </p:nvSpPr>
        <p:spPr>
          <a:xfrm>
            <a:off x="1507620" y="34133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0DAD-2614-EF4C-BC24-C9F402A27702}"/>
              </a:ext>
            </a:extLst>
          </p:cNvPr>
          <p:cNvSpPr txBox="1"/>
          <p:nvPr/>
        </p:nvSpPr>
        <p:spPr>
          <a:xfrm>
            <a:off x="5692458" y="3413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3BA7-BA24-174C-807B-6ED17B83904E}"/>
              </a:ext>
            </a:extLst>
          </p:cNvPr>
          <p:cNvSpPr txBox="1"/>
          <p:nvPr/>
        </p:nvSpPr>
        <p:spPr>
          <a:xfrm>
            <a:off x="3187517" y="35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5B2BF-B9A3-1E47-8679-510B15F579B7}"/>
              </a:ext>
            </a:extLst>
          </p:cNvPr>
          <p:cNvSpPr txBox="1"/>
          <p:nvPr/>
        </p:nvSpPr>
        <p:spPr>
          <a:xfrm>
            <a:off x="8465101" y="3597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218FF947-CC58-C040-BCCD-3B102110875F}"/>
              </a:ext>
            </a:extLst>
          </p:cNvPr>
          <p:cNvSpPr/>
          <p:nvPr/>
        </p:nvSpPr>
        <p:spPr>
          <a:xfrm>
            <a:off x="579117" y="4283397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BF0EF-221D-E84E-8150-B68D4AFF42EC}"/>
              </a:ext>
            </a:extLst>
          </p:cNvPr>
          <p:cNvSpPr txBox="1"/>
          <p:nvPr/>
        </p:nvSpPr>
        <p:spPr>
          <a:xfrm>
            <a:off x="807718" y="51768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F8434-F862-F64C-A02F-DBD3D35A45E5}"/>
              </a:ext>
            </a:extLst>
          </p:cNvPr>
          <p:cNvSpPr txBox="1"/>
          <p:nvPr/>
        </p:nvSpPr>
        <p:spPr>
          <a:xfrm>
            <a:off x="1582961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C7D4C29-E96D-954B-8E70-9C216063F5E7}"/>
              </a:ext>
            </a:extLst>
          </p:cNvPr>
          <p:cNvSpPr/>
          <p:nvPr/>
        </p:nvSpPr>
        <p:spPr>
          <a:xfrm>
            <a:off x="2090502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4BD192C-DE0C-6741-AF34-A117888F5190}"/>
              </a:ext>
            </a:extLst>
          </p:cNvPr>
          <p:cNvSpPr/>
          <p:nvPr/>
        </p:nvSpPr>
        <p:spPr>
          <a:xfrm rot="10800000">
            <a:off x="3409197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3C798-168D-7748-92FF-5A1E0C081B45}"/>
              </a:ext>
            </a:extLst>
          </p:cNvPr>
          <p:cNvSpPr txBox="1"/>
          <p:nvPr/>
        </p:nvSpPr>
        <p:spPr>
          <a:xfrm>
            <a:off x="2319103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73B4-702B-F141-A776-28A5F920A7FE}"/>
              </a:ext>
            </a:extLst>
          </p:cNvPr>
          <p:cNvSpPr txBox="1"/>
          <p:nvPr/>
        </p:nvSpPr>
        <p:spPr>
          <a:xfrm>
            <a:off x="2848427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F768-C1DF-FE49-8768-9EED83CE506E}"/>
              </a:ext>
            </a:extLst>
          </p:cNvPr>
          <p:cNvSpPr txBox="1"/>
          <p:nvPr/>
        </p:nvSpPr>
        <p:spPr>
          <a:xfrm>
            <a:off x="3625530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34B7B-2B61-1541-9651-B3CEC3778677}"/>
              </a:ext>
            </a:extLst>
          </p:cNvPr>
          <p:cNvSpPr txBox="1"/>
          <p:nvPr/>
        </p:nvSpPr>
        <p:spPr>
          <a:xfrm>
            <a:off x="4238602" y="517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85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4F54-C42D-824F-B23B-F3EC8AEA36A2}"/>
              </a:ext>
            </a:extLst>
          </p:cNvPr>
          <p:cNvSpPr/>
          <p:nvPr/>
        </p:nvSpPr>
        <p:spPr>
          <a:xfrm>
            <a:off x="5234222" y="2567225"/>
            <a:ext cx="1723550" cy="172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DA407D-E418-5C46-8A02-49382D9F577B}"/>
              </a:ext>
            </a:extLst>
          </p:cNvPr>
          <p:cNvSpPr/>
          <p:nvPr/>
        </p:nvSpPr>
        <p:spPr>
          <a:xfrm>
            <a:off x="5981698" y="2812868"/>
            <a:ext cx="228601" cy="630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D77411EB-6FB3-9145-8A01-700643DBF212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23A6-1960-714A-BCF2-830C8AA7A611}"/>
              </a:ext>
            </a:extLst>
          </p:cNvPr>
          <p:cNvSpPr txBox="1"/>
          <p:nvPr/>
        </p:nvSpPr>
        <p:spPr>
          <a:xfrm>
            <a:off x="6957772" y="2943275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100N Drag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36D1-2303-E74F-A87E-11835506F7CB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</p:spTree>
    <p:extLst>
      <p:ext uri="{BB962C8B-B14F-4D97-AF65-F5344CB8AC3E}">
        <p14:creationId xmlns:p14="http://schemas.microsoft.com/office/powerpoint/2010/main" val="249510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50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43596" y="2928256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5366195" y="4495799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>
            <a:off x="5943596" y="1360713"/>
            <a:ext cx="283031" cy="156754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4918605" y="714382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91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4047318" y="3874016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900000"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900000"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54482" y="2991644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6130781" y="1670441"/>
            <a:ext cx="283031" cy="139960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257120" y="3529678"/>
            <a:ext cx="35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𝜃</a:t>
            </a:r>
          </a:p>
        </p:txBody>
      </p:sp>
    </p:spTree>
    <p:extLst>
      <p:ext uri="{BB962C8B-B14F-4D97-AF65-F5344CB8AC3E}">
        <p14:creationId xmlns:p14="http://schemas.microsoft.com/office/powerpoint/2010/main" val="310054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4047318" y="3874016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900000"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900000"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54482" y="2991644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6130781" y="1670441"/>
            <a:ext cx="283031" cy="1399604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453C1B3-E070-504F-85D6-3A597EDDA9B8}"/>
              </a:ext>
            </a:extLst>
          </p:cNvPr>
          <p:cNvSpPr/>
          <p:nvPr/>
        </p:nvSpPr>
        <p:spPr>
          <a:xfrm rot="900000" flipH="1" flipV="1">
            <a:off x="5756473" y="3015880"/>
            <a:ext cx="283031" cy="149541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257120" y="3529678"/>
            <a:ext cx="35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2680766" y="2991644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stCxn id="4" idx="3"/>
          </p:cNvCxnSpPr>
          <p:nvPr/>
        </p:nvCxnSpPr>
        <p:spPr>
          <a:xfrm>
            <a:off x="4179894" y="3453309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83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1987963" y="3399417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1969939" y="4349584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 rot="900000">
            <a:off x="2158510" y="2121914"/>
            <a:ext cx="231088" cy="13483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1738174" y="1791825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EF63A54-DEC5-1B49-8F59-F678DF59F806}"/>
              </a:ext>
            </a:extLst>
          </p:cNvPr>
          <p:cNvSpPr/>
          <p:nvPr/>
        </p:nvSpPr>
        <p:spPr>
          <a:xfrm rot="17100000">
            <a:off x="1835235" y="3130197"/>
            <a:ext cx="269408" cy="40769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847D-24B2-6143-9EF8-418FC41EE72D}"/>
              </a:ext>
            </a:extLst>
          </p:cNvPr>
          <p:cNvSpPr txBox="1"/>
          <p:nvPr/>
        </p:nvSpPr>
        <p:spPr>
          <a:xfrm>
            <a:off x="830553" y="3070949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BDCFC87B-234F-AF43-93CE-6F388A6F46B3}"/>
              </a:ext>
            </a:extLst>
          </p:cNvPr>
          <p:cNvSpPr/>
          <p:nvPr/>
        </p:nvSpPr>
        <p:spPr>
          <a:xfrm rot="10800000">
            <a:off x="7696799" y="2695567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C1CD0-7F82-0A47-BD14-DF21122A5755}"/>
              </a:ext>
            </a:extLst>
          </p:cNvPr>
          <p:cNvSpPr txBox="1"/>
          <p:nvPr/>
        </p:nvSpPr>
        <p:spPr>
          <a:xfrm>
            <a:off x="6542000" y="302780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C81C0-1DCC-0144-891F-9501EDDE9A18}"/>
              </a:ext>
            </a:extLst>
          </p:cNvPr>
          <p:cNvSpPr txBox="1"/>
          <p:nvPr/>
        </p:nvSpPr>
        <p:spPr>
          <a:xfrm>
            <a:off x="7823479" y="3351526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3BAE4365-E807-E747-80BD-07F5912C04C9}"/>
              </a:ext>
            </a:extLst>
          </p:cNvPr>
          <p:cNvSpPr/>
          <p:nvPr/>
        </p:nvSpPr>
        <p:spPr>
          <a:xfrm rot="17100000">
            <a:off x="7920539" y="2622349"/>
            <a:ext cx="269408" cy="40769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671A-03B3-FE46-BB42-5211ADEDA82B}"/>
              </a:ext>
            </a:extLst>
          </p:cNvPr>
          <p:cNvSpPr txBox="1"/>
          <p:nvPr/>
        </p:nvSpPr>
        <p:spPr>
          <a:xfrm>
            <a:off x="7749469" y="227398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25" name="Up Arrow 24">
            <a:extLst>
              <a:ext uri="{FF2B5EF4-FFF2-40B4-BE49-F238E27FC236}">
                <a16:creationId xmlns:a16="http://schemas.microsoft.com/office/drawing/2014/main" id="{0CE4E102-EA0C-C348-B525-D4B926791F52}"/>
              </a:ext>
            </a:extLst>
          </p:cNvPr>
          <p:cNvSpPr/>
          <p:nvPr/>
        </p:nvSpPr>
        <p:spPr>
          <a:xfrm rot="900000">
            <a:off x="7920016" y="2833128"/>
            <a:ext cx="231088" cy="134830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3461A66-EE2A-0644-9EA2-23AA77346604}"/>
              </a:ext>
            </a:extLst>
          </p:cNvPr>
          <p:cNvSpPr/>
          <p:nvPr/>
        </p:nvSpPr>
        <p:spPr>
          <a:xfrm>
            <a:off x="4038308" y="3027801"/>
            <a:ext cx="2145250" cy="64124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</p:spTree>
    <p:extLst>
      <p:ext uri="{BB962C8B-B14F-4D97-AF65-F5344CB8AC3E}">
        <p14:creationId xmlns:p14="http://schemas.microsoft.com/office/powerpoint/2010/main" val="30195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154</Words>
  <Application>Microsoft Macintosh PowerPoint</Application>
  <PresentationFormat>Widescreen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24</cp:revision>
  <dcterms:created xsi:type="dcterms:W3CDTF">2021-03-08T00:40:35Z</dcterms:created>
  <dcterms:modified xsi:type="dcterms:W3CDTF">2021-03-23T09:25:16Z</dcterms:modified>
</cp:coreProperties>
</file>