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83" r:id="rId2"/>
    <p:sldId id="284" r:id="rId3"/>
    <p:sldId id="286" r:id="rId4"/>
    <p:sldId id="287" r:id="rId5"/>
    <p:sldId id="256" r:id="rId6"/>
    <p:sldId id="257" r:id="rId7"/>
    <p:sldId id="258" r:id="rId8"/>
    <p:sldId id="260" r:id="rId9"/>
    <p:sldId id="261" r:id="rId10"/>
    <p:sldId id="268" r:id="rId11"/>
    <p:sldId id="275" r:id="rId12"/>
    <p:sldId id="276" r:id="rId13"/>
    <p:sldId id="267" r:id="rId14"/>
    <p:sldId id="259" r:id="rId15"/>
    <p:sldId id="263" r:id="rId16"/>
    <p:sldId id="262" r:id="rId17"/>
    <p:sldId id="269" r:id="rId18"/>
    <p:sldId id="270" r:id="rId19"/>
    <p:sldId id="271" r:id="rId20"/>
    <p:sldId id="277" r:id="rId21"/>
    <p:sldId id="278" r:id="rId22"/>
    <p:sldId id="281" r:id="rId23"/>
    <p:sldId id="279" r:id="rId24"/>
    <p:sldId id="280" r:id="rId25"/>
    <p:sldId id="282" r:id="rId26"/>
    <p:sldId id="272" r:id="rId27"/>
    <p:sldId id="273" r:id="rId28"/>
    <p:sldId id="27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99"/>
    <p:restoredTop sz="94570"/>
  </p:normalViewPr>
  <p:slideViewPr>
    <p:cSldViewPr snapToGrid="0" snapToObjects="1">
      <p:cViewPr varScale="1">
        <p:scale>
          <a:sx n="143" d="100"/>
          <a:sy n="143" d="100"/>
        </p:scale>
        <p:origin x="23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3D25A-4BAB-E944-807E-86E318F72109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C90A0D-2A9E-3A46-B0C0-E063733360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656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C90A0D-2A9E-3A46-B0C0-E0637333609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91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D1D2A-7733-404B-AB47-C8D5EB4F1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66DB10-8E0C-284A-980E-7A3CC3F1F2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8474B-0E44-D84A-91A1-64A8EBD7D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8613-2118-1B48-A066-53E091D42CD0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BE87B-C8D2-F548-AEAD-A802B267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CCF32-6694-284E-8916-0131C8134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78E-6051-1C47-8571-E8FED7102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35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6AAF9-940D-1440-9845-35129FB25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64D167-720F-D84D-A558-502FE4871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0E0CC-2828-8841-8B56-36B62FE1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8613-2118-1B48-A066-53E091D42CD0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75C6B-A168-9F4A-8C11-6FA76F1BC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54945-0104-0C46-91A1-357874413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78E-6051-1C47-8571-E8FED7102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433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A76228-23E7-624F-B6B9-637FAC69BA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8AD94-7F4D-AB43-B920-40357F867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017AA-8F86-D540-BF53-F948627F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8613-2118-1B48-A066-53E091D42CD0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74D30-6A9D-5D43-8CDA-2E1D608E0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192C2-5FEE-2D4E-B75A-DD91A8A5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78E-6051-1C47-8571-E8FED7102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195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8A9CD-D0B7-AA41-974B-B045BC101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7284B-CFF1-9A4D-97C3-DA5A17E47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231A3-4B47-644E-B03E-58E584B7F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8613-2118-1B48-A066-53E091D42CD0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95FFE-4F9A-844F-A7FA-933017CDB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CCDC1-B45A-A74C-B5AB-428DDE83A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78E-6051-1C47-8571-E8FED7102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35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4AC3B-10CD-9F4F-B229-ED8750267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9EC25-EC41-3640-9B74-02D0F19BD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3A68C-B257-AF49-9828-94A9C6E69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8613-2118-1B48-A066-53E091D42CD0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48980-3DA8-0243-BAB6-ABA1526BE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F4673-54A6-5842-AE2E-79C5CBEAC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78E-6051-1C47-8571-E8FED7102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313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0C7EC-A04D-C34A-9F3E-D88CADEF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A77E9-5611-0344-B026-C2BAE0024B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CEDDA-3926-D64E-8C9A-D86F5FA0D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0A57E-EB8C-0D42-970E-B34DB25E1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8613-2118-1B48-A066-53E091D42CD0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DA7BA-3E8B-AA4C-8839-E5F8C11CB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E2C72-1063-1447-B393-7AE44F59B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78E-6051-1C47-8571-E8FED7102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707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085DC-12A6-A347-A614-844E6D5F6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B0397-5F43-7046-AC3B-0ED3A7D52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63E93-22BD-4B45-A862-D0DE40C79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D4ADA4-AF8B-6B44-89E2-3CFD726BDE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B2C3BF-26CD-9748-83BB-7D59AAC1AA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D194A7-9BD8-8E4F-9A7E-CF4FB15D1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8613-2118-1B48-A066-53E091D42CD0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0CCAA1-C49F-2542-9351-932CC056B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BF4C63-8F68-3041-8EBD-F9DD7E6BD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78E-6051-1C47-8571-E8FED7102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996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1B7CB-8354-7C48-9A2E-FC00F3B21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7FF0DE-D9C9-2546-A886-59167D828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8613-2118-1B48-A066-53E091D42CD0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6EDBFD-8B06-5E47-894C-DB83EDC0A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49C362-F5D3-5F4E-8189-0B7FAE99F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78E-6051-1C47-8571-E8FED7102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059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9B91B6-5A0E-C342-BF4F-7B064126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8613-2118-1B48-A066-53E091D42CD0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552E48-1481-8F46-9A8C-C414EEE30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8DEF8-23C5-6C4C-B4CF-3FC404485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78E-6051-1C47-8571-E8FED7102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174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367AD-D9D3-5848-A750-D83E0EE2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0461E-01AB-754C-AE1A-4E73868CB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4A2E7-C8B0-5741-8BA7-CF7B57CF3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D1DA4-4405-CE44-AB24-A3A509E5F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8613-2118-1B48-A066-53E091D42CD0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A9932-0F4C-594C-94C2-9B2691B25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77843-078A-584D-8E1A-ECE20786B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78E-6051-1C47-8571-E8FED7102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418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0BFDB-861F-2F48-BD54-4E80484C7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E5DC45-6CDE-1F47-9513-2241F6FAFB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61B752-6640-0A43-B091-1648A2C8C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B8B3E-7F54-0F47-942D-E3F17FC9F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8613-2118-1B48-A066-53E091D42CD0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9C897-7CCB-F149-8943-93E6287AD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8A2A4-EC8B-284A-8630-00A9DA424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78E-6051-1C47-8571-E8FED7102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704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4DB77E-7EF3-3C4D-BD82-5B7FD54F0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11AA5-63A0-374A-A3AC-64DB460D1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C3535-11ED-AD46-B17E-5AF6726FD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C8613-2118-1B48-A066-53E091D42CD0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7483E-B557-4D48-8248-87CD503E6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BC845-DBAB-DA4D-87C7-D9EB0462B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AB78E-6051-1C47-8571-E8FED7102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928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p Arrow 3">
            <a:extLst>
              <a:ext uri="{FF2B5EF4-FFF2-40B4-BE49-F238E27FC236}">
                <a16:creationId xmlns:a16="http://schemas.microsoft.com/office/drawing/2014/main" id="{55277393-DF5C-0AF8-7D01-4501975DAA9A}"/>
              </a:ext>
            </a:extLst>
          </p:cNvPr>
          <p:cNvSpPr/>
          <p:nvPr/>
        </p:nvSpPr>
        <p:spPr>
          <a:xfrm rot="2700000">
            <a:off x="1657770" y="1541930"/>
            <a:ext cx="228601" cy="14259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B4907535-1334-1FED-F632-24E412D33158}"/>
              </a:ext>
            </a:extLst>
          </p:cNvPr>
          <p:cNvSpPr/>
          <p:nvPr/>
        </p:nvSpPr>
        <p:spPr>
          <a:xfrm rot="10800000">
            <a:off x="1657770" y="3631274"/>
            <a:ext cx="228601" cy="2307770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A7E6991-F31F-5A8E-6E85-3790192C8542}"/>
                  </a:ext>
                </a:extLst>
              </p:cNvPr>
              <p:cNvSpPr txBox="1"/>
              <p:nvPr/>
            </p:nvSpPr>
            <p:spPr>
              <a:xfrm>
                <a:off x="1405310" y="1926807"/>
                <a:ext cx="389850" cy="3770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mi-NZ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GB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A7E6991-F31F-5A8E-6E85-3790192C8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310" y="1926807"/>
                <a:ext cx="389850" cy="3770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CB5772-BB00-FBEB-0081-20B09564A00D}"/>
                  </a:ext>
                </a:extLst>
              </p:cNvPr>
              <p:cNvSpPr txBox="1"/>
              <p:nvPr/>
            </p:nvSpPr>
            <p:spPr>
              <a:xfrm>
                <a:off x="1337045" y="4596646"/>
                <a:ext cx="40427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mi-NZ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</m:oMath>
                  </m:oMathPara>
                </a14:m>
                <a:endParaRPr lang="en-GB" b="1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CB5772-BB00-FBEB-0081-20B09564A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045" y="4596646"/>
                <a:ext cx="404277" cy="3761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470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0FA7AC8-5C29-B24F-A373-461DC8510842}"/>
              </a:ext>
            </a:extLst>
          </p:cNvPr>
          <p:cNvSpPr/>
          <p:nvPr/>
        </p:nvSpPr>
        <p:spPr>
          <a:xfrm>
            <a:off x="3992104" y="3901276"/>
            <a:ext cx="4005943" cy="993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2AC7E1-1B24-754F-ACC2-EC8C3C89293E}"/>
              </a:ext>
            </a:extLst>
          </p:cNvPr>
          <p:cNvSpPr/>
          <p:nvPr/>
        </p:nvSpPr>
        <p:spPr>
          <a:xfrm rot="1800000">
            <a:off x="4282051" y="2909861"/>
            <a:ext cx="4005943" cy="812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643539-9234-AD40-BAFC-04647DDAA901}"/>
              </a:ext>
            </a:extLst>
          </p:cNvPr>
          <p:cNvSpPr/>
          <p:nvPr/>
        </p:nvSpPr>
        <p:spPr>
          <a:xfrm rot="1800000">
            <a:off x="6232413" y="2218605"/>
            <a:ext cx="816429" cy="816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67DD6DD0-1E6F-8847-82E4-E7CBAE633B4D}"/>
              </a:ext>
            </a:extLst>
          </p:cNvPr>
          <p:cNvSpPr/>
          <p:nvPr/>
        </p:nvSpPr>
        <p:spPr>
          <a:xfrm rot="10800000">
            <a:off x="6528832" y="2664547"/>
            <a:ext cx="184901" cy="1567543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AE37C3-8282-204F-A3BA-A1D1A38E3681}"/>
              </a:ext>
            </a:extLst>
          </p:cNvPr>
          <p:cNvSpPr txBox="1"/>
          <p:nvPr/>
        </p:nvSpPr>
        <p:spPr>
          <a:xfrm>
            <a:off x="6215828" y="4322911"/>
            <a:ext cx="1437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Weight Force</a:t>
            </a:r>
            <a:br>
              <a:rPr lang="en-GB" b="1" dirty="0"/>
            </a:br>
            <a:r>
              <a:rPr lang="en-GB" b="1" dirty="0"/>
              <a:t>9.8N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CCFD9A-142D-094E-9AC6-6641FEC74639}"/>
              </a:ext>
            </a:extLst>
          </p:cNvPr>
          <p:cNvSpPr txBox="1"/>
          <p:nvPr/>
        </p:nvSpPr>
        <p:spPr>
          <a:xfrm>
            <a:off x="5357406" y="1029520"/>
            <a:ext cx="2333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Support/Normal Force</a:t>
            </a:r>
            <a:br>
              <a:rPr lang="en-GB" b="1" dirty="0"/>
            </a:br>
            <a:r>
              <a:rPr lang="en-GB" b="1" dirty="0"/>
              <a:t>8.22N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EBBAEC-86CF-C745-9937-0FC3208564A6}"/>
              </a:ext>
            </a:extLst>
          </p:cNvPr>
          <p:cNvSpPr txBox="1"/>
          <p:nvPr/>
        </p:nvSpPr>
        <p:spPr>
          <a:xfrm>
            <a:off x="6737927" y="3489265"/>
            <a:ext cx="679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30°</a:t>
            </a:r>
          </a:p>
        </p:txBody>
      </p:sp>
      <p:sp>
        <p:nvSpPr>
          <p:cNvPr id="16" name="Up Arrow 15">
            <a:extLst>
              <a:ext uri="{FF2B5EF4-FFF2-40B4-BE49-F238E27FC236}">
                <a16:creationId xmlns:a16="http://schemas.microsoft.com/office/drawing/2014/main" id="{4D0DB17B-517B-854C-8834-DDB546847825}"/>
              </a:ext>
            </a:extLst>
          </p:cNvPr>
          <p:cNvSpPr/>
          <p:nvPr/>
        </p:nvSpPr>
        <p:spPr>
          <a:xfrm rot="12600000" flipH="1" flipV="1">
            <a:off x="6867348" y="1367820"/>
            <a:ext cx="202451" cy="1420497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1834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0FA7AC8-5C29-B24F-A373-461DC8510842}"/>
              </a:ext>
            </a:extLst>
          </p:cNvPr>
          <p:cNvSpPr/>
          <p:nvPr/>
        </p:nvSpPr>
        <p:spPr>
          <a:xfrm>
            <a:off x="3992104" y="3901276"/>
            <a:ext cx="4005943" cy="993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2AC7E1-1B24-754F-ACC2-EC8C3C89293E}"/>
              </a:ext>
            </a:extLst>
          </p:cNvPr>
          <p:cNvSpPr/>
          <p:nvPr/>
        </p:nvSpPr>
        <p:spPr>
          <a:xfrm rot="1800000">
            <a:off x="4282051" y="2909861"/>
            <a:ext cx="4005943" cy="812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643539-9234-AD40-BAFC-04647DDAA901}"/>
              </a:ext>
            </a:extLst>
          </p:cNvPr>
          <p:cNvSpPr/>
          <p:nvPr/>
        </p:nvSpPr>
        <p:spPr>
          <a:xfrm rot="1800000">
            <a:off x="6232413" y="2218605"/>
            <a:ext cx="816429" cy="816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67DD6DD0-1E6F-8847-82E4-E7CBAE633B4D}"/>
              </a:ext>
            </a:extLst>
          </p:cNvPr>
          <p:cNvSpPr/>
          <p:nvPr/>
        </p:nvSpPr>
        <p:spPr>
          <a:xfrm rot="10800000">
            <a:off x="6528832" y="2664547"/>
            <a:ext cx="184901" cy="1567543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AE37C3-8282-204F-A3BA-A1D1A38E3681}"/>
              </a:ext>
            </a:extLst>
          </p:cNvPr>
          <p:cNvSpPr txBox="1"/>
          <p:nvPr/>
        </p:nvSpPr>
        <p:spPr>
          <a:xfrm>
            <a:off x="6215828" y="4322911"/>
            <a:ext cx="1437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Weight Force</a:t>
            </a:r>
            <a:br>
              <a:rPr lang="en-GB" b="1" dirty="0"/>
            </a:br>
            <a:r>
              <a:rPr lang="en-GB" b="1" dirty="0"/>
              <a:t>9.8N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CCFD9A-142D-094E-9AC6-6641FEC74639}"/>
              </a:ext>
            </a:extLst>
          </p:cNvPr>
          <p:cNvSpPr txBox="1"/>
          <p:nvPr/>
        </p:nvSpPr>
        <p:spPr>
          <a:xfrm>
            <a:off x="5357406" y="1029520"/>
            <a:ext cx="2333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Support/Normal Force</a:t>
            </a:r>
            <a:br>
              <a:rPr lang="en-GB" b="1" dirty="0"/>
            </a:br>
            <a:r>
              <a:rPr lang="en-GB" b="1" dirty="0"/>
              <a:t>8.5N</a:t>
            </a:r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3453C1B3-E070-504F-85D6-3A597EDDA9B8}"/>
              </a:ext>
            </a:extLst>
          </p:cNvPr>
          <p:cNvSpPr/>
          <p:nvPr/>
        </p:nvSpPr>
        <p:spPr>
          <a:xfrm rot="1800000" flipH="1" flipV="1">
            <a:off x="6163548" y="2586100"/>
            <a:ext cx="202451" cy="1420497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56D32B-6FB5-7A4A-9DCD-2CACD054905B}"/>
              </a:ext>
            </a:extLst>
          </p:cNvPr>
          <p:cNvSpPr txBox="1"/>
          <p:nvPr/>
        </p:nvSpPr>
        <p:spPr>
          <a:xfrm>
            <a:off x="3034708" y="2593317"/>
            <a:ext cx="14991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Weight force</a:t>
            </a:r>
            <a:br>
              <a:rPr lang="en-GB" dirty="0"/>
            </a:br>
            <a:r>
              <a:rPr lang="en-GB" dirty="0"/>
              <a:t>perpendicular</a:t>
            </a:r>
            <a:br>
              <a:rPr lang="en-GB" dirty="0"/>
            </a:br>
            <a:r>
              <a:rPr lang="en-GB" dirty="0"/>
              <a:t>to the surface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018EB6-DB65-7446-A621-6CB642717197}"/>
              </a:ext>
            </a:extLst>
          </p:cNvPr>
          <p:cNvCxnSpPr>
            <a:cxnSpLocks/>
          </p:cNvCxnSpPr>
          <p:nvPr/>
        </p:nvCxnSpPr>
        <p:spPr>
          <a:xfrm>
            <a:off x="4495897" y="3054982"/>
            <a:ext cx="1499179" cy="253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p Arrow 15">
            <a:extLst>
              <a:ext uri="{FF2B5EF4-FFF2-40B4-BE49-F238E27FC236}">
                <a16:creationId xmlns:a16="http://schemas.microsoft.com/office/drawing/2014/main" id="{4D0DB17B-517B-854C-8834-DDB546847825}"/>
              </a:ext>
            </a:extLst>
          </p:cNvPr>
          <p:cNvSpPr/>
          <p:nvPr/>
        </p:nvSpPr>
        <p:spPr>
          <a:xfrm rot="12600000" flipH="1" flipV="1">
            <a:off x="6867348" y="1367820"/>
            <a:ext cx="202451" cy="1420497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64E402-EF45-5349-B014-2BE0144A0334}"/>
              </a:ext>
            </a:extLst>
          </p:cNvPr>
          <p:cNvSpPr/>
          <p:nvPr/>
        </p:nvSpPr>
        <p:spPr>
          <a:xfrm rot="1800000">
            <a:off x="6817029" y="1968643"/>
            <a:ext cx="490584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69F944-A8E5-9247-A350-3338FF72D899}"/>
              </a:ext>
            </a:extLst>
          </p:cNvPr>
          <p:cNvSpPr/>
          <p:nvPr/>
        </p:nvSpPr>
        <p:spPr>
          <a:xfrm rot="1800000">
            <a:off x="5965179" y="3292083"/>
            <a:ext cx="490584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3C037E-7595-5748-A93C-40DDE85227D3}"/>
              </a:ext>
            </a:extLst>
          </p:cNvPr>
          <p:cNvSpPr txBox="1"/>
          <p:nvPr/>
        </p:nvSpPr>
        <p:spPr>
          <a:xfrm>
            <a:off x="6737927" y="3489265"/>
            <a:ext cx="679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30°</a:t>
            </a:r>
          </a:p>
        </p:txBody>
      </p:sp>
    </p:spTree>
    <p:extLst>
      <p:ext uri="{BB962C8B-B14F-4D97-AF65-F5344CB8AC3E}">
        <p14:creationId xmlns:p14="http://schemas.microsoft.com/office/powerpoint/2010/main" val="1401118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0FA7AC8-5C29-B24F-A373-461DC8510842}"/>
              </a:ext>
            </a:extLst>
          </p:cNvPr>
          <p:cNvSpPr/>
          <p:nvPr/>
        </p:nvSpPr>
        <p:spPr>
          <a:xfrm>
            <a:off x="3992104" y="3901276"/>
            <a:ext cx="4005943" cy="993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2AC7E1-1B24-754F-ACC2-EC8C3C89293E}"/>
              </a:ext>
            </a:extLst>
          </p:cNvPr>
          <p:cNvSpPr/>
          <p:nvPr/>
        </p:nvSpPr>
        <p:spPr>
          <a:xfrm rot="1800000">
            <a:off x="4282051" y="2909861"/>
            <a:ext cx="4005943" cy="812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643539-9234-AD40-BAFC-04647DDAA901}"/>
              </a:ext>
            </a:extLst>
          </p:cNvPr>
          <p:cNvSpPr/>
          <p:nvPr/>
        </p:nvSpPr>
        <p:spPr>
          <a:xfrm rot="1800000">
            <a:off x="6232413" y="2218605"/>
            <a:ext cx="816429" cy="816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67DD6DD0-1E6F-8847-82E4-E7CBAE633B4D}"/>
              </a:ext>
            </a:extLst>
          </p:cNvPr>
          <p:cNvSpPr/>
          <p:nvPr/>
        </p:nvSpPr>
        <p:spPr>
          <a:xfrm rot="10800000">
            <a:off x="6528832" y="2664547"/>
            <a:ext cx="184901" cy="1567543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AE37C3-8282-204F-A3BA-A1D1A38E3681}"/>
              </a:ext>
            </a:extLst>
          </p:cNvPr>
          <p:cNvSpPr txBox="1"/>
          <p:nvPr/>
        </p:nvSpPr>
        <p:spPr>
          <a:xfrm>
            <a:off x="6215828" y="4322911"/>
            <a:ext cx="1437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Weight Force</a:t>
            </a:r>
            <a:br>
              <a:rPr lang="en-GB" b="1" dirty="0"/>
            </a:br>
            <a:r>
              <a:rPr lang="en-GB" b="1" dirty="0"/>
              <a:t>9.8N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CCFD9A-142D-094E-9AC6-6641FEC74639}"/>
              </a:ext>
            </a:extLst>
          </p:cNvPr>
          <p:cNvSpPr txBox="1"/>
          <p:nvPr/>
        </p:nvSpPr>
        <p:spPr>
          <a:xfrm>
            <a:off x="5357406" y="1029520"/>
            <a:ext cx="2333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Support/Normal Force</a:t>
            </a:r>
            <a:br>
              <a:rPr lang="en-GB" b="1" dirty="0"/>
            </a:br>
            <a:r>
              <a:rPr lang="en-GB" b="1" dirty="0"/>
              <a:t>8.5N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56D32B-6FB5-7A4A-9DCD-2CACD054905B}"/>
              </a:ext>
            </a:extLst>
          </p:cNvPr>
          <p:cNvSpPr txBox="1"/>
          <p:nvPr/>
        </p:nvSpPr>
        <p:spPr>
          <a:xfrm>
            <a:off x="3034708" y="2593317"/>
            <a:ext cx="14991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Weight force</a:t>
            </a:r>
            <a:br>
              <a:rPr lang="en-GB" dirty="0"/>
            </a:br>
            <a:r>
              <a:rPr lang="en-GB" dirty="0"/>
              <a:t>perpendicular</a:t>
            </a:r>
            <a:br>
              <a:rPr lang="en-GB" dirty="0"/>
            </a:br>
            <a:r>
              <a:rPr lang="en-GB" dirty="0"/>
              <a:t>to the surface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018EB6-DB65-7446-A621-6CB642717197}"/>
              </a:ext>
            </a:extLst>
          </p:cNvPr>
          <p:cNvCxnSpPr>
            <a:cxnSpLocks/>
          </p:cNvCxnSpPr>
          <p:nvPr/>
        </p:nvCxnSpPr>
        <p:spPr>
          <a:xfrm>
            <a:off x="4495897" y="3054982"/>
            <a:ext cx="1499179" cy="253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p Arrow 15">
            <a:extLst>
              <a:ext uri="{FF2B5EF4-FFF2-40B4-BE49-F238E27FC236}">
                <a16:creationId xmlns:a16="http://schemas.microsoft.com/office/drawing/2014/main" id="{4D0DB17B-517B-854C-8834-DDB546847825}"/>
              </a:ext>
            </a:extLst>
          </p:cNvPr>
          <p:cNvSpPr/>
          <p:nvPr/>
        </p:nvSpPr>
        <p:spPr>
          <a:xfrm rot="12600000" flipH="1" flipV="1">
            <a:off x="6867348" y="1367820"/>
            <a:ext cx="202451" cy="1420497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Up Arrow 18">
            <a:extLst>
              <a:ext uri="{FF2B5EF4-FFF2-40B4-BE49-F238E27FC236}">
                <a16:creationId xmlns:a16="http://schemas.microsoft.com/office/drawing/2014/main" id="{262C1208-BFA1-4E44-AA2D-ECD6DC5C06FA}"/>
              </a:ext>
            </a:extLst>
          </p:cNvPr>
          <p:cNvSpPr/>
          <p:nvPr/>
        </p:nvSpPr>
        <p:spPr>
          <a:xfrm rot="7200000" flipH="1" flipV="1">
            <a:off x="6193953" y="2107462"/>
            <a:ext cx="220876" cy="788576"/>
          </a:xfrm>
          <a:prstGeom prst="upArrow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F45160-0F04-2846-B7BE-0CCE08956F65}"/>
              </a:ext>
            </a:extLst>
          </p:cNvPr>
          <p:cNvSpPr txBox="1"/>
          <p:nvPr/>
        </p:nvSpPr>
        <p:spPr>
          <a:xfrm>
            <a:off x="6737927" y="3489265"/>
            <a:ext cx="679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30°</a:t>
            </a:r>
          </a:p>
        </p:txBody>
      </p:sp>
    </p:spTree>
    <p:extLst>
      <p:ext uri="{BB962C8B-B14F-4D97-AF65-F5344CB8AC3E}">
        <p14:creationId xmlns:p14="http://schemas.microsoft.com/office/powerpoint/2010/main" val="3347241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CAE37C3-8282-204F-A3BA-A1D1A38E3681}"/>
              </a:ext>
            </a:extLst>
          </p:cNvPr>
          <p:cNvSpPr txBox="1"/>
          <p:nvPr/>
        </p:nvSpPr>
        <p:spPr>
          <a:xfrm>
            <a:off x="1969939" y="4349584"/>
            <a:ext cx="1437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Weight</a:t>
            </a:r>
            <a:br>
              <a:rPr lang="en-GB" b="1" dirty="0"/>
            </a:br>
            <a:r>
              <a:rPr lang="en-GB" b="1" dirty="0"/>
              <a:t>9.8N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CCFD9A-142D-094E-9AC6-6641FEC74639}"/>
              </a:ext>
            </a:extLst>
          </p:cNvPr>
          <p:cNvSpPr txBox="1"/>
          <p:nvPr/>
        </p:nvSpPr>
        <p:spPr>
          <a:xfrm>
            <a:off x="1738174" y="1791825"/>
            <a:ext cx="2333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Support/Normal</a:t>
            </a:r>
            <a:br>
              <a:rPr lang="en-GB" b="1" dirty="0"/>
            </a:br>
            <a:r>
              <a:rPr lang="en-GB" b="1" dirty="0"/>
              <a:t>8.5N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1B847D-24B2-6143-9EF8-418FC41EE72D}"/>
              </a:ext>
            </a:extLst>
          </p:cNvPr>
          <p:cNvSpPr txBox="1"/>
          <p:nvPr/>
        </p:nvSpPr>
        <p:spPr>
          <a:xfrm>
            <a:off x="573662" y="2956784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Friction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CC1CD0-7F82-0A47-BD14-DF21122A5755}"/>
              </a:ext>
            </a:extLst>
          </p:cNvPr>
          <p:cNvSpPr txBox="1"/>
          <p:nvPr/>
        </p:nvSpPr>
        <p:spPr>
          <a:xfrm>
            <a:off x="6542000" y="3027801"/>
            <a:ext cx="1437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Weight</a:t>
            </a:r>
            <a:br>
              <a:rPr lang="en-GB" b="1" dirty="0"/>
            </a:br>
            <a:r>
              <a:rPr lang="en-GB" b="1" dirty="0"/>
              <a:t>9.8N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AC81C0-1DCC-0144-891F-9501EDDE9A18}"/>
              </a:ext>
            </a:extLst>
          </p:cNvPr>
          <p:cNvSpPr txBox="1"/>
          <p:nvPr/>
        </p:nvSpPr>
        <p:spPr>
          <a:xfrm>
            <a:off x="7890137" y="3450480"/>
            <a:ext cx="2333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Support/Normal</a:t>
            </a:r>
            <a:br>
              <a:rPr lang="en-GB" b="1" dirty="0"/>
            </a:br>
            <a:r>
              <a:rPr lang="en-GB" b="1" dirty="0"/>
              <a:t>8.5N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34671A-03B3-FE46-BB42-5211ADEDA82B}"/>
              </a:ext>
            </a:extLst>
          </p:cNvPr>
          <p:cNvSpPr txBox="1"/>
          <p:nvPr/>
        </p:nvSpPr>
        <p:spPr>
          <a:xfrm>
            <a:off x="8068803" y="2308670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Friction</a:t>
            </a:r>
          </a:p>
        </p:txBody>
      </p:sp>
      <p:sp>
        <p:nvSpPr>
          <p:cNvPr id="7" name="Striped Right Arrow 6">
            <a:extLst>
              <a:ext uri="{FF2B5EF4-FFF2-40B4-BE49-F238E27FC236}">
                <a16:creationId xmlns:a16="http://schemas.microsoft.com/office/drawing/2014/main" id="{73461A66-EE2A-0644-9EA2-23AA77346604}"/>
              </a:ext>
            </a:extLst>
          </p:cNvPr>
          <p:cNvSpPr/>
          <p:nvPr/>
        </p:nvSpPr>
        <p:spPr>
          <a:xfrm>
            <a:off x="4038308" y="3027801"/>
            <a:ext cx="2145250" cy="641242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498AD5-4721-114E-8151-1DD59D5ECD11}"/>
              </a:ext>
            </a:extLst>
          </p:cNvPr>
          <p:cNvSpPr txBox="1"/>
          <p:nvPr/>
        </p:nvSpPr>
        <p:spPr>
          <a:xfrm>
            <a:off x="3978824" y="2796068"/>
            <a:ext cx="235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Draw a vector diagram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039DC0-D193-7C4A-BC21-FECF46355140}"/>
              </a:ext>
            </a:extLst>
          </p:cNvPr>
          <p:cNvSpPr txBox="1"/>
          <p:nvPr/>
        </p:nvSpPr>
        <p:spPr>
          <a:xfrm>
            <a:off x="3793652" y="3531444"/>
            <a:ext cx="271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Put the vectors head to tail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6F7D7AAB-F106-BB40-B616-5E6FC098A581}"/>
              </a:ext>
            </a:extLst>
          </p:cNvPr>
          <p:cNvSpPr/>
          <p:nvPr/>
        </p:nvSpPr>
        <p:spPr>
          <a:xfrm rot="10800000">
            <a:off x="2031867" y="3614279"/>
            <a:ext cx="184901" cy="1567543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Up Arrow 20">
            <a:extLst>
              <a:ext uri="{FF2B5EF4-FFF2-40B4-BE49-F238E27FC236}">
                <a16:creationId xmlns:a16="http://schemas.microsoft.com/office/drawing/2014/main" id="{DE133AE0-C799-E94D-BB66-D4663A704A6C}"/>
              </a:ext>
            </a:extLst>
          </p:cNvPr>
          <p:cNvSpPr/>
          <p:nvPr/>
        </p:nvSpPr>
        <p:spPr>
          <a:xfrm rot="12600000" flipH="1" flipV="1">
            <a:off x="2370383" y="2317552"/>
            <a:ext cx="202451" cy="1420497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Up Arrow 26">
            <a:extLst>
              <a:ext uri="{FF2B5EF4-FFF2-40B4-BE49-F238E27FC236}">
                <a16:creationId xmlns:a16="http://schemas.microsoft.com/office/drawing/2014/main" id="{75F0E17B-D7C2-4846-B3BA-9D149EF3DE2F}"/>
              </a:ext>
            </a:extLst>
          </p:cNvPr>
          <p:cNvSpPr/>
          <p:nvPr/>
        </p:nvSpPr>
        <p:spPr>
          <a:xfrm rot="10800000">
            <a:off x="7715932" y="2559937"/>
            <a:ext cx="184901" cy="1567543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Up Arrow 27">
            <a:extLst>
              <a:ext uri="{FF2B5EF4-FFF2-40B4-BE49-F238E27FC236}">
                <a16:creationId xmlns:a16="http://schemas.microsoft.com/office/drawing/2014/main" id="{3BC405B7-49E1-6249-BBD9-D4F4386C9708}"/>
              </a:ext>
            </a:extLst>
          </p:cNvPr>
          <p:cNvSpPr/>
          <p:nvPr/>
        </p:nvSpPr>
        <p:spPr>
          <a:xfrm rot="12600000" flipH="1" flipV="1">
            <a:off x="8072830" y="2751525"/>
            <a:ext cx="202451" cy="1420497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Up Arrow 28">
            <a:extLst>
              <a:ext uri="{FF2B5EF4-FFF2-40B4-BE49-F238E27FC236}">
                <a16:creationId xmlns:a16="http://schemas.microsoft.com/office/drawing/2014/main" id="{8EC4C580-34DE-4446-AEB0-B89103A82070}"/>
              </a:ext>
            </a:extLst>
          </p:cNvPr>
          <p:cNvSpPr/>
          <p:nvPr/>
        </p:nvSpPr>
        <p:spPr>
          <a:xfrm rot="7200000" flipH="1" flipV="1">
            <a:off x="8035714" y="2313843"/>
            <a:ext cx="220876" cy="788576"/>
          </a:xfrm>
          <a:prstGeom prst="upArrow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Up Arrow 29">
            <a:extLst>
              <a:ext uri="{FF2B5EF4-FFF2-40B4-BE49-F238E27FC236}">
                <a16:creationId xmlns:a16="http://schemas.microsoft.com/office/drawing/2014/main" id="{CE2947BA-9141-9349-9130-A98526C40EC4}"/>
              </a:ext>
            </a:extLst>
          </p:cNvPr>
          <p:cNvSpPr/>
          <p:nvPr/>
        </p:nvSpPr>
        <p:spPr>
          <a:xfrm rot="7200000" flipH="1" flipV="1">
            <a:off x="1692373" y="3039949"/>
            <a:ext cx="220876" cy="788576"/>
          </a:xfrm>
          <a:prstGeom prst="upArrow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51949C-6402-C847-A42D-FB565ABD00AC}"/>
              </a:ext>
            </a:extLst>
          </p:cNvPr>
          <p:cNvSpPr txBox="1"/>
          <p:nvPr/>
        </p:nvSpPr>
        <p:spPr>
          <a:xfrm>
            <a:off x="7808382" y="3256839"/>
            <a:ext cx="679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30°</a:t>
            </a:r>
          </a:p>
        </p:txBody>
      </p:sp>
    </p:spTree>
    <p:extLst>
      <p:ext uri="{BB962C8B-B14F-4D97-AF65-F5344CB8AC3E}">
        <p14:creationId xmlns:p14="http://schemas.microsoft.com/office/powerpoint/2010/main" val="92818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47CBC37A-8823-0640-A9BB-233322540E5E}"/>
              </a:ext>
            </a:extLst>
          </p:cNvPr>
          <p:cNvSpPr/>
          <p:nvPr/>
        </p:nvSpPr>
        <p:spPr>
          <a:xfrm>
            <a:off x="3472543" y="2231572"/>
            <a:ext cx="4974771" cy="1436914"/>
          </a:xfrm>
          <a:prstGeom prst="rtTriangl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FD9150-F037-6649-B6B2-8EDCD9E7DF01}"/>
              </a:ext>
            </a:extLst>
          </p:cNvPr>
          <p:cNvSpPr/>
          <p:nvPr/>
        </p:nvSpPr>
        <p:spPr>
          <a:xfrm rot="951516">
            <a:off x="5181600" y="2296888"/>
            <a:ext cx="1208314" cy="566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b="1" dirty="0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D7FB9F4D-2012-A94A-943A-CA4AD98EFE98}"/>
              </a:ext>
            </a:extLst>
          </p:cNvPr>
          <p:cNvSpPr/>
          <p:nvPr/>
        </p:nvSpPr>
        <p:spPr>
          <a:xfrm rot="6375292">
            <a:off x="5200841" y="1779419"/>
            <a:ext cx="1403584" cy="230019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405AF7-6EEA-D04E-9375-D0E0CF38BBA5}"/>
              </a:ext>
            </a:extLst>
          </p:cNvPr>
          <p:cNvSpPr txBox="1"/>
          <p:nvPr/>
        </p:nvSpPr>
        <p:spPr>
          <a:xfrm>
            <a:off x="6096000" y="1471547"/>
            <a:ext cx="1468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err="1"/>
              <a:t>F</a:t>
            </a:r>
            <a:r>
              <a:rPr lang="en-GB" b="1" baseline="-25000" dirty="0" err="1"/>
              <a:t>n</a:t>
            </a:r>
            <a:br>
              <a:rPr lang="en-GB" b="1" dirty="0"/>
            </a:br>
            <a:r>
              <a:rPr lang="en-GB" b="1" dirty="0"/>
              <a:t>Normal Force</a:t>
            </a:r>
          </a:p>
        </p:txBody>
      </p:sp>
    </p:spTree>
    <p:extLst>
      <p:ext uri="{BB962C8B-B14F-4D97-AF65-F5344CB8AC3E}">
        <p14:creationId xmlns:p14="http://schemas.microsoft.com/office/powerpoint/2010/main" val="301955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47CBC37A-8823-0640-A9BB-233322540E5E}"/>
              </a:ext>
            </a:extLst>
          </p:cNvPr>
          <p:cNvSpPr/>
          <p:nvPr/>
        </p:nvSpPr>
        <p:spPr>
          <a:xfrm>
            <a:off x="3472543" y="2231572"/>
            <a:ext cx="4974771" cy="1436914"/>
          </a:xfrm>
          <a:prstGeom prst="rtTriangl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FD9150-F037-6649-B6B2-8EDCD9E7DF01}"/>
              </a:ext>
            </a:extLst>
          </p:cNvPr>
          <p:cNvSpPr/>
          <p:nvPr/>
        </p:nvSpPr>
        <p:spPr>
          <a:xfrm rot="951516">
            <a:off x="5181600" y="2296888"/>
            <a:ext cx="1208314" cy="566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b="1" dirty="0"/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4FB34D8C-41AC-3541-A3C0-96FA019E12F5}"/>
              </a:ext>
            </a:extLst>
          </p:cNvPr>
          <p:cNvSpPr/>
          <p:nvPr/>
        </p:nvSpPr>
        <p:spPr>
          <a:xfrm rot="16200000">
            <a:off x="4608252" y="3525385"/>
            <a:ext cx="2189782" cy="208248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D7FB9F4D-2012-A94A-943A-CA4AD98EFE98}"/>
              </a:ext>
            </a:extLst>
          </p:cNvPr>
          <p:cNvSpPr/>
          <p:nvPr/>
        </p:nvSpPr>
        <p:spPr>
          <a:xfrm rot="6375292">
            <a:off x="5200841" y="1779419"/>
            <a:ext cx="1403584" cy="230019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405AF7-6EEA-D04E-9375-D0E0CF38BBA5}"/>
              </a:ext>
            </a:extLst>
          </p:cNvPr>
          <p:cNvSpPr txBox="1"/>
          <p:nvPr/>
        </p:nvSpPr>
        <p:spPr>
          <a:xfrm>
            <a:off x="6096000" y="1471547"/>
            <a:ext cx="1468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err="1"/>
              <a:t>F</a:t>
            </a:r>
            <a:r>
              <a:rPr lang="en-GB" b="1" baseline="-25000" dirty="0" err="1"/>
              <a:t>n</a:t>
            </a:r>
            <a:br>
              <a:rPr lang="en-GB" b="1" dirty="0"/>
            </a:br>
            <a:r>
              <a:rPr lang="en-GB" b="1" dirty="0"/>
              <a:t>Normal Force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CA0718-32BE-3843-9840-AB3845CCB3D9}"/>
              </a:ext>
            </a:extLst>
          </p:cNvPr>
          <p:cNvSpPr txBox="1"/>
          <p:nvPr/>
        </p:nvSpPr>
        <p:spPr>
          <a:xfrm>
            <a:off x="5807267" y="3971336"/>
            <a:ext cx="1437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err="1"/>
              <a:t>F</a:t>
            </a:r>
            <a:r>
              <a:rPr lang="en-GB" b="1" baseline="-25000" dirty="0" err="1"/>
              <a:t>w</a:t>
            </a:r>
            <a:br>
              <a:rPr lang="en-GB" b="1" dirty="0"/>
            </a:br>
            <a:r>
              <a:rPr lang="en-GB" b="1" dirty="0"/>
              <a:t>Weight Force</a:t>
            </a:r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F427DEF5-1E24-854B-9DDF-29A34D1FF15C}"/>
              </a:ext>
            </a:extLst>
          </p:cNvPr>
          <p:cNvSpPr/>
          <p:nvPr/>
        </p:nvSpPr>
        <p:spPr>
          <a:xfrm rot="6375292" flipH="1" flipV="1">
            <a:off x="4809510" y="3125539"/>
            <a:ext cx="1403584" cy="230019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7E2B9F-AFBB-F44A-AE61-CFF0677AEFE3}"/>
              </a:ext>
            </a:extLst>
          </p:cNvPr>
          <p:cNvSpPr txBox="1"/>
          <p:nvPr/>
        </p:nvSpPr>
        <p:spPr>
          <a:xfrm>
            <a:off x="3905970" y="2812870"/>
            <a:ext cx="1490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Experienced</a:t>
            </a:r>
            <a:br>
              <a:rPr lang="en-GB" b="1" dirty="0"/>
            </a:br>
            <a:r>
              <a:rPr lang="en-GB" b="1" dirty="0"/>
              <a:t>Weight Force </a:t>
            </a:r>
          </a:p>
        </p:txBody>
      </p:sp>
    </p:spTree>
    <p:extLst>
      <p:ext uri="{BB962C8B-B14F-4D97-AF65-F5344CB8AC3E}">
        <p14:creationId xmlns:p14="http://schemas.microsoft.com/office/powerpoint/2010/main" val="1039295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47CBC37A-8823-0640-A9BB-233322540E5E}"/>
              </a:ext>
            </a:extLst>
          </p:cNvPr>
          <p:cNvSpPr/>
          <p:nvPr/>
        </p:nvSpPr>
        <p:spPr>
          <a:xfrm flipH="1">
            <a:off x="3472543" y="2231572"/>
            <a:ext cx="4974771" cy="1436914"/>
          </a:xfrm>
          <a:prstGeom prst="rtTriangl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FD9150-F037-6649-B6B2-8EDCD9E7DF01}"/>
              </a:ext>
            </a:extLst>
          </p:cNvPr>
          <p:cNvSpPr/>
          <p:nvPr/>
        </p:nvSpPr>
        <p:spPr>
          <a:xfrm rot="20599305" flipH="1">
            <a:off x="5340453" y="2362142"/>
            <a:ext cx="1208314" cy="566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b="1" dirty="0"/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D0E40191-2765-864C-AE39-23E55D1DCE88}"/>
              </a:ext>
            </a:extLst>
          </p:cNvPr>
          <p:cNvSpPr/>
          <p:nvPr/>
        </p:nvSpPr>
        <p:spPr>
          <a:xfrm rot="20563443" flipH="1">
            <a:off x="5880746" y="2486482"/>
            <a:ext cx="469059" cy="225122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4FB34D8C-41AC-3541-A3C0-96FA019E12F5}"/>
              </a:ext>
            </a:extLst>
          </p:cNvPr>
          <p:cNvSpPr/>
          <p:nvPr/>
        </p:nvSpPr>
        <p:spPr>
          <a:xfrm rot="5400000" flipH="1">
            <a:off x="4818928" y="3589810"/>
            <a:ext cx="2189782" cy="208248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D7FB9F4D-2012-A94A-943A-CA4AD98EFE98}"/>
              </a:ext>
            </a:extLst>
          </p:cNvPr>
          <p:cNvSpPr/>
          <p:nvPr/>
        </p:nvSpPr>
        <p:spPr>
          <a:xfrm rot="4500000" flipV="1">
            <a:off x="5040620" y="1894884"/>
            <a:ext cx="1403584" cy="230019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30D89E-4CA1-0244-BFB4-91D4DE76A003}"/>
              </a:ext>
            </a:extLst>
          </p:cNvPr>
          <p:cNvSpPr txBox="1"/>
          <p:nvPr/>
        </p:nvSpPr>
        <p:spPr>
          <a:xfrm>
            <a:off x="5736461" y="1490096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Support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D2AFD2-A3FE-D04A-8C66-6DDD957002E0}"/>
              </a:ext>
            </a:extLst>
          </p:cNvPr>
          <p:cNvSpPr txBox="1"/>
          <p:nvPr/>
        </p:nvSpPr>
        <p:spPr>
          <a:xfrm>
            <a:off x="6604580" y="2200657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Friction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0255DB-5152-4D49-B7C3-B6B7BF09EE93}"/>
              </a:ext>
            </a:extLst>
          </p:cNvPr>
          <p:cNvSpPr txBox="1"/>
          <p:nvPr/>
        </p:nvSpPr>
        <p:spPr>
          <a:xfrm>
            <a:off x="5959928" y="4298867"/>
            <a:ext cx="85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Weight</a:t>
            </a:r>
          </a:p>
        </p:txBody>
      </p:sp>
    </p:spTree>
    <p:extLst>
      <p:ext uri="{BB962C8B-B14F-4D97-AF65-F5344CB8AC3E}">
        <p14:creationId xmlns:p14="http://schemas.microsoft.com/office/powerpoint/2010/main" val="1243252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mall toy car&#10;&#10;Description automatically generated with low confidence">
            <a:extLst>
              <a:ext uri="{FF2B5EF4-FFF2-40B4-BE49-F238E27FC236}">
                <a16:creationId xmlns:a16="http://schemas.microsoft.com/office/drawing/2014/main" id="{78D9C909-CA27-6949-BA35-B0C232EEBE3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108" y="1964268"/>
            <a:ext cx="7418400" cy="234156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B86DADB-9ADE-8249-875D-54FD4C2CF9EB}"/>
              </a:ext>
            </a:extLst>
          </p:cNvPr>
          <p:cNvSpPr/>
          <p:nvPr/>
        </p:nvSpPr>
        <p:spPr>
          <a:xfrm rot="20853447">
            <a:off x="5795159" y="2541319"/>
            <a:ext cx="1151906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F733898A-1283-7E46-B94C-7EBDE83301CC}"/>
              </a:ext>
            </a:extLst>
          </p:cNvPr>
          <p:cNvSpPr/>
          <p:nvPr/>
        </p:nvSpPr>
        <p:spPr>
          <a:xfrm rot="20563443" flipH="1">
            <a:off x="6305585" y="2735864"/>
            <a:ext cx="469059" cy="225122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52008AA1-5A00-C549-9D09-33BD3DF268A6}"/>
              </a:ext>
            </a:extLst>
          </p:cNvPr>
          <p:cNvSpPr/>
          <p:nvPr/>
        </p:nvSpPr>
        <p:spPr>
          <a:xfrm rot="5400000" flipH="1">
            <a:off x="5243767" y="3839192"/>
            <a:ext cx="2189782" cy="208248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16BD35A5-FB0A-2F43-B544-C0723B1C1AFE}"/>
              </a:ext>
            </a:extLst>
          </p:cNvPr>
          <p:cNvSpPr/>
          <p:nvPr/>
        </p:nvSpPr>
        <p:spPr>
          <a:xfrm rot="4500000" flipV="1">
            <a:off x="5465459" y="2144266"/>
            <a:ext cx="1403584" cy="230019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D2F71E-1D06-3B4D-A8A6-4402AEBD402A}"/>
              </a:ext>
            </a:extLst>
          </p:cNvPr>
          <p:cNvSpPr txBox="1"/>
          <p:nvPr/>
        </p:nvSpPr>
        <p:spPr>
          <a:xfrm>
            <a:off x="6352554" y="1551629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Support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B089C9-2E32-D042-AA35-F9CAD44A8D7A}"/>
              </a:ext>
            </a:extLst>
          </p:cNvPr>
          <p:cNvSpPr txBox="1"/>
          <p:nvPr/>
        </p:nvSpPr>
        <p:spPr>
          <a:xfrm>
            <a:off x="7220673" y="2262190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Friction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3041CA-17E8-A044-944B-A1A0D085EF70}"/>
              </a:ext>
            </a:extLst>
          </p:cNvPr>
          <p:cNvSpPr txBox="1"/>
          <p:nvPr/>
        </p:nvSpPr>
        <p:spPr>
          <a:xfrm>
            <a:off x="6576021" y="4360400"/>
            <a:ext cx="85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Weight</a:t>
            </a:r>
          </a:p>
        </p:txBody>
      </p:sp>
    </p:spTree>
    <p:extLst>
      <p:ext uri="{BB962C8B-B14F-4D97-AF65-F5344CB8AC3E}">
        <p14:creationId xmlns:p14="http://schemas.microsoft.com/office/powerpoint/2010/main" val="2870301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C0C574D-8B27-B44B-B7B4-4D1C881D0DC6}"/>
              </a:ext>
            </a:extLst>
          </p:cNvPr>
          <p:cNvCxnSpPr>
            <a:cxnSpLocks/>
          </p:cNvCxnSpPr>
          <p:nvPr/>
        </p:nvCxnSpPr>
        <p:spPr>
          <a:xfrm>
            <a:off x="6349789" y="6140095"/>
            <a:ext cx="43994" cy="182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0C1ADA-A502-3948-AFC7-D359F728EEEE}"/>
              </a:ext>
            </a:extLst>
          </p:cNvPr>
          <p:cNvCxnSpPr>
            <a:cxnSpLocks/>
          </p:cNvCxnSpPr>
          <p:nvPr/>
        </p:nvCxnSpPr>
        <p:spPr>
          <a:xfrm flipV="1">
            <a:off x="6342429" y="6101923"/>
            <a:ext cx="143726" cy="47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2C233A3-64F3-B540-9692-82EE8AC21D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2626" y="183092"/>
            <a:ext cx="5686748" cy="4351338"/>
          </a:xfrm>
        </p:spPr>
      </p:pic>
      <p:sp>
        <p:nvSpPr>
          <p:cNvPr id="6" name="Left Arrow 5">
            <a:extLst>
              <a:ext uri="{FF2B5EF4-FFF2-40B4-BE49-F238E27FC236}">
                <a16:creationId xmlns:a16="http://schemas.microsoft.com/office/drawing/2014/main" id="{7A6688D7-76B2-E94D-95CD-F27EC07A2751}"/>
              </a:ext>
            </a:extLst>
          </p:cNvPr>
          <p:cNvSpPr/>
          <p:nvPr/>
        </p:nvSpPr>
        <p:spPr>
          <a:xfrm rot="20563443" flipH="1">
            <a:off x="6172353" y="6213675"/>
            <a:ext cx="469059" cy="225122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3E3F52DB-1793-E34C-A778-17CE4F7D2D99}"/>
              </a:ext>
            </a:extLst>
          </p:cNvPr>
          <p:cNvSpPr/>
          <p:nvPr/>
        </p:nvSpPr>
        <p:spPr>
          <a:xfrm rot="5400000" flipH="1">
            <a:off x="5418187" y="5610695"/>
            <a:ext cx="1555759" cy="200133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617072C0-A4DE-1445-80EB-D869C45F39F9}"/>
              </a:ext>
            </a:extLst>
          </p:cNvPr>
          <p:cNvSpPr/>
          <p:nvPr/>
        </p:nvSpPr>
        <p:spPr>
          <a:xfrm rot="4500000" flipV="1">
            <a:off x="5686936" y="5525520"/>
            <a:ext cx="1403584" cy="230019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139FE7-4979-2543-9DBE-2F5FAE7D39D4}"/>
              </a:ext>
            </a:extLst>
          </p:cNvPr>
          <p:cNvSpPr txBox="1"/>
          <p:nvPr/>
        </p:nvSpPr>
        <p:spPr>
          <a:xfrm>
            <a:off x="6664260" y="552609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Support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CC6A7D-12E8-B34A-A8B2-542849C788E0}"/>
              </a:ext>
            </a:extLst>
          </p:cNvPr>
          <p:cNvSpPr txBox="1"/>
          <p:nvPr/>
        </p:nvSpPr>
        <p:spPr>
          <a:xfrm>
            <a:off x="5959483" y="6453538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Friction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F5F33B-1FA2-AA47-B087-E96602425DE8}"/>
              </a:ext>
            </a:extLst>
          </p:cNvPr>
          <p:cNvSpPr txBox="1"/>
          <p:nvPr/>
        </p:nvSpPr>
        <p:spPr>
          <a:xfrm>
            <a:off x="5152162" y="5589729"/>
            <a:ext cx="85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Weight</a:t>
            </a:r>
          </a:p>
        </p:txBody>
      </p:sp>
    </p:spTree>
    <p:extLst>
      <p:ext uri="{BB962C8B-B14F-4D97-AF65-F5344CB8AC3E}">
        <p14:creationId xmlns:p14="http://schemas.microsoft.com/office/powerpoint/2010/main" val="5451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C0C574D-8B27-B44B-B7B4-4D1C881D0DC6}"/>
              </a:ext>
            </a:extLst>
          </p:cNvPr>
          <p:cNvCxnSpPr>
            <a:cxnSpLocks/>
          </p:cNvCxnSpPr>
          <p:nvPr/>
        </p:nvCxnSpPr>
        <p:spPr>
          <a:xfrm>
            <a:off x="6349789" y="5913182"/>
            <a:ext cx="43994" cy="182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0C1ADA-A502-3948-AFC7-D359F728EEEE}"/>
              </a:ext>
            </a:extLst>
          </p:cNvPr>
          <p:cNvCxnSpPr>
            <a:cxnSpLocks/>
          </p:cNvCxnSpPr>
          <p:nvPr/>
        </p:nvCxnSpPr>
        <p:spPr>
          <a:xfrm flipV="1">
            <a:off x="6342429" y="5875010"/>
            <a:ext cx="143726" cy="47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eft Arrow 5">
            <a:extLst>
              <a:ext uri="{FF2B5EF4-FFF2-40B4-BE49-F238E27FC236}">
                <a16:creationId xmlns:a16="http://schemas.microsoft.com/office/drawing/2014/main" id="{7A6688D7-76B2-E94D-95CD-F27EC07A2751}"/>
              </a:ext>
            </a:extLst>
          </p:cNvPr>
          <p:cNvSpPr/>
          <p:nvPr/>
        </p:nvSpPr>
        <p:spPr>
          <a:xfrm rot="20563443" flipH="1">
            <a:off x="6172353" y="5986762"/>
            <a:ext cx="469059" cy="225122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3E3F52DB-1793-E34C-A778-17CE4F7D2D99}"/>
              </a:ext>
            </a:extLst>
          </p:cNvPr>
          <p:cNvSpPr/>
          <p:nvPr/>
        </p:nvSpPr>
        <p:spPr>
          <a:xfrm rot="5400000" flipH="1">
            <a:off x="5418187" y="5383782"/>
            <a:ext cx="1555759" cy="200133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617072C0-A4DE-1445-80EB-D869C45F39F9}"/>
              </a:ext>
            </a:extLst>
          </p:cNvPr>
          <p:cNvSpPr/>
          <p:nvPr/>
        </p:nvSpPr>
        <p:spPr>
          <a:xfrm rot="4500000" flipV="1">
            <a:off x="5686936" y="5298607"/>
            <a:ext cx="1403584" cy="230019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139FE7-4979-2543-9DBE-2F5FAE7D39D4}"/>
              </a:ext>
            </a:extLst>
          </p:cNvPr>
          <p:cNvSpPr txBox="1"/>
          <p:nvPr/>
        </p:nvSpPr>
        <p:spPr>
          <a:xfrm>
            <a:off x="6664260" y="5299182"/>
            <a:ext cx="934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Support</a:t>
            </a:r>
            <a:br>
              <a:rPr lang="en-GB" dirty="0"/>
            </a:br>
            <a:r>
              <a:rPr lang="en-GB" dirty="0"/>
              <a:t>14387N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CC6A7D-12E8-B34A-A8B2-542849C788E0}"/>
              </a:ext>
            </a:extLst>
          </p:cNvPr>
          <p:cNvSpPr txBox="1"/>
          <p:nvPr/>
        </p:nvSpPr>
        <p:spPr>
          <a:xfrm>
            <a:off x="5959483" y="6226625"/>
            <a:ext cx="894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Friction</a:t>
            </a:r>
          </a:p>
          <a:p>
            <a:pPr algn="ctr"/>
            <a:r>
              <a:rPr lang="en-GB" dirty="0"/>
              <a:t>3056N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F5F33B-1FA2-AA47-B087-E96602425DE8}"/>
              </a:ext>
            </a:extLst>
          </p:cNvPr>
          <p:cNvSpPr txBox="1"/>
          <p:nvPr/>
        </p:nvSpPr>
        <p:spPr>
          <a:xfrm>
            <a:off x="5152162" y="5362816"/>
            <a:ext cx="918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Weight</a:t>
            </a:r>
            <a:br>
              <a:rPr lang="en-GB" dirty="0"/>
            </a:br>
            <a:r>
              <a:rPr lang="en-GB" dirty="0"/>
              <a:t>14700N</a:t>
            </a:r>
          </a:p>
        </p:txBody>
      </p:sp>
      <p:pic>
        <p:nvPicPr>
          <p:cNvPr id="12" name="Content Placeholder 11" descr="Diagram&#10;&#10;Description automatically generated">
            <a:extLst>
              <a:ext uri="{FF2B5EF4-FFF2-40B4-BE49-F238E27FC236}">
                <a16:creationId xmlns:a16="http://schemas.microsoft.com/office/drawing/2014/main" id="{83F0A10A-A6B6-8F49-9529-BFA9EA8DD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6757" y="354631"/>
            <a:ext cx="4718618" cy="4351338"/>
          </a:xfrm>
        </p:spPr>
      </p:pic>
    </p:spTree>
    <p:extLst>
      <p:ext uri="{BB962C8B-B14F-4D97-AF65-F5344CB8AC3E}">
        <p14:creationId xmlns:p14="http://schemas.microsoft.com/office/powerpoint/2010/main" val="3602810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p Arrow 3">
            <a:extLst>
              <a:ext uri="{FF2B5EF4-FFF2-40B4-BE49-F238E27FC236}">
                <a16:creationId xmlns:a16="http://schemas.microsoft.com/office/drawing/2014/main" id="{55277393-DF5C-0AF8-7D01-4501975DAA9A}"/>
              </a:ext>
            </a:extLst>
          </p:cNvPr>
          <p:cNvSpPr/>
          <p:nvPr/>
        </p:nvSpPr>
        <p:spPr>
          <a:xfrm rot="2700000">
            <a:off x="1657770" y="1541930"/>
            <a:ext cx="228601" cy="14259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B4907535-1334-1FED-F632-24E412D33158}"/>
              </a:ext>
            </a:extLst>
          </p:cNvPr>
          <p:cNvSpPr/>
          <p:nvPr/>
        </p:nvSpPr>
        <p:spPr>
          <a:xfrm rot="10800000">
            <a:off x="1657770" y="3631274"/>
            <a:ext cx="228601" cy="2307770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A7E6991-F31F-5A8E-6E85-3790192C8542}"/>
                  </a:ext>
                </a:extLst>
              </p:cNvPr>
              <p:cNvSpPr txBox="1"/>
              <p:nvPr/>
            </p:nvSpPr>
            <p:spPr>
              <a:xfrm>
                <a:off x="1405310" y="1926807"/>
                <a:ext cx="389850" cy="3770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mi-NZ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GB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A7E6991-F31F-5A8E-6E85-3790192C8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310" y="1926807"/>
                <a:ext cx="389850" cy="3770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1907C0-4AFD-F74D-49F0-F1371AD45F47}"/>
                  </a:ext>
                </a:extLst>
              </p:cNvPr>
              <p:cNvSpPr txBox="1"/>
              <p:nvPr/>
            </p:nvSpPr>
            <p:spPr>
              <a:xfrm>
                <a:off x="3738065" y="592715"/>
                <a:ext cx="2852063" cy="11352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3200" b="1" dirty="0"/>
                  <a:t>Vector Addition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GB" sz="3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mi-NZ" sz="32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  <m:r>
                        <a:rPr lang="mi-NZ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mi-NZ" sz="3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mi-NZ" sz="32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  <m:r>
                        <a:rPr lang="mi-NZ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mi-NZ" sz="3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mi-NZ" sz="32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acc>
                    </m:oMath>
                  </m:oMathPara>
                </a14:m>
                <a:endParaRPr lang="en-GB" sz="3200" b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1907C0-4AFD-F74D-49F0-F1371AD45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065" y="592715"/>
                <a:ext cx="2852063" cy="1135247"/>
              </a:xfrm>
              <a:prstGeom prst="rect">
                <a:avLst/>
              </a:prstGeom>
              <a:blipFill>
                <a:blip r:embed="rId3"/>
                <a:stretch>
                  <a:fillRect l="-4889" t="-6667" r="-4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Up Arrow 8">
            <a:extLst>
              <a:ext uri="{FF2B5EF4-FFF2-40B4-BE49-F238E27FC236}">
                <a16:creationId xmlns:a16="http://schemas.microsoft.com/office/drawing/2014/main" id="{1F9C45DB-BCED-BCA2-5549-EC4A69FD2DA9}"/>
              </a:ext>
            </a:extLst>
          </p:cNvPr>
          <p:cNvSpPr/>
          <p:nvPr/>
        </p:nvSpPr>
        <p:spPr>
          <a:xfrm rot="2700000">
            <a:off x="4793673" y="2361261"/>
            <a:ext cx="228601" cy="14259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571C8A9B-0DBC-BF03-62E7-9C35EC1238E4}"/>
              </a:ext>
            </a:extLst>
          </p:cNvPr>
          <p:cNvSpPr/>
          <p:nvPr/>
        </p:nvSpPr>
        <p:spPr>
          <a:xfrm rot="10800000">
            <a:off x="5246417" y="2565802"/>
            <a:ext cx="228601" cy="2307770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FE490862-7FF8-5EAA-D168-665923F5DFA1}"/>
              </a:ext>
            </a:extLst>
          </p:cNvPr>
          <p:cNvSpPr/>
          <p:nvPr/>
        </p:nvSpPr>
        <p:spPr>
          <a:xfrm rot="8742395" flipH="1">
            <a:off x="4760104" y="3386782"/>
            <a:ext cx="263623" cy="1632921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CB5772-BB00-FBEB-0081-20B09564A00D}"/>
                  </a:ext>
                </a:extLst>
              </p:cNvPr>
              <p:cNvSpPr txBox="1"/>
              <p:nvPr/>
            </p:nvSpPr>
            <p:spPr>
              <a:xfrm>
                <a:off x="1337045" y="4596646"/>
                <a:ext cx="40427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mi-NZ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</m:oMath>
                  </m:oMathPara>
                </a14:m>
                <a:endParaRPr lang="en-GB" b="1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CB5772-BB00-FBEB-0081-20B09564A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045" y="4596646"/>
                <a:ext cx="404277" cy="3761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C782932-1BE3-8BEC-84D2-CFE330960210}"/>
                  </a:ext>
                </a:extLst>
              </p:cNvPr>
              <p:cNvSpPr txBox="1"/>
              <p:nvPr/>
            </p:nvSpPr>
            <p:spPr>
              <a:xfrm>
                <a:off x="5401770" y="3500424"/>
                <a:ext cx="40427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mi-NZ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</m:oMath>
                  </m:oMathPara>
                </a14:m>
                <a:endParaRPr lang="en-GB" b="1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C782932-1BE3-8BEC-84D2-CFE330960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770" y="3500424"/>
                <a:ext cx="404277" cy="3761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0152B8F-37BA-22E9-15A9-CDB00EE21F30}"/>
                  </a:ext>
                </a:extLst>
              </p:cNvPr>
              <p:cNvSpPr txBox="1"/>
              <p:nvPr/>
            </p:nvSpPr>
            <p:spPr>
              <a:xfrm>
                <a:off x="4533759" y="2697213"/>
                <a:ext cx="389850" cy="3770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mi-NZ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GB" b="1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0152B8F-37BA-22E9-15A9-CDB00EE21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759" y="2697213"/>
                <a:ext cx="389850" cy="3770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DFC6E5D-C58C-7FC3-0331-5D2844563886}"/>
                  </a:ext>
                </a:extLst>
              </p:cNvPr>
              <p:cNvSpPr txBox="1"/>
              <p:nvPr/>
            </p:nvSpPr>
            <p:spPr>
              <a:xfrm>
                <a:off x="4450212" y="4117113"/>
                <a:ext cx="389850" cy="3770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mi-NZ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acc>
                    </m:oMath>
                  </m:oMathPara>
                </a14:m>
                <a:endParaRPr lang="en-GB" b="1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DFC6E5D-C58C-7FC3-0331-5D2844563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212" y="4117113"/>
                <a:ext cx="389850" cy="3770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4433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3B8EE8-885E-5146-9573-B9899D68AA50}"/>
              </a:ext>
            </a:extLst>
          </p:cNvPr>
          <p:cNvSpPr/>
          <p:nvPr/>
        </p:nvSpPr>
        <p:spPr>
          <a:xfrm>
            <a:off x="3273552" y="1947672"/>
            <a:ext cx="6986016" cy="411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/>
              <a:t>4kg</a:t>
            </a:r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B2826D40-F615-104F-B276-EEF6260935C4}"/>
              </a:ext>
            </a:extLst>
          </p:cNvPr>
          <p:cNvSpPr/>
          <p:nvPr/>
        </p:nvSpPr>
        <p:spPr>
          <a:xfrm>
            <a:off x="2710483" y="2359152"/>
            <a:ext cx="1126137" cy="970808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262E0409-3FC4-1C42-AA17-E399EED8A762}"/>
              </a:ext>
            </a:extLst>
          </p:cNvPr>
          <p:cNvSpPr/>
          <p:nvPr/>
        </p:nvSpPr>
        <p:spPr>
          <a:xfrm>
            <a:off x="3273551" y="1298448"/>
            <a:ext cx="6986017" cy="13716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93B13F-048E-8041-9E47-B5154698632D}"/>
              </a:ext>
            </a:extLst>
          </p:cNvPr>
          <p:cNvSpPr txBox="1"/>
          <p:nvPr/>
        </p:nvSpPr>
        <p:spPr>
          <a:xfrm>
            <a:off x="6335992" y="727722"/>
            <a:ext cx="861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3m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D495B753-F1FC-3C46-BB1F-3F68F7E73166}"/>
              </a:ext>
            </a:extLst>
          </p:cNvPr>
          <p:cNvSpPr/>
          <p:nvPr/>
        </p:nvSpPr>
        <p:spPr>
          <a:xfrm rot="5400000">
            <a:off x="6163053" y="2788921"/>
            <a:ext cx="1207010" cy="347472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114D63-D422-D84F-9E83-8281C54DB9DE}"/>
              </a:ext>
            </a:extLst>
          </p:cNvPr>
          <p:cNvSpPr txBox="1"/>
          <p:nvPr/>
        </p:nvSpPr>
        <p:spPr>
          <a:xfrm>
            <a:off x="6848856" y="2844556"/>
            <a:ext cx="561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err="1"/>
              <a:t>F</a:t>
            </a:r>
            <a:r>
              <a:rPr lang="en-GB" sz="3600" b="1" baseline="-25000" dirty="0" err="1"/>
              <a:t>p</a:t>
            </a:r>
            <a:endParaRPr lang="en-GB" sz="3600" b="1" baseline="-25000" dirty="0"/>
          </a:p>
        </p:txBody>
      </p:sp>
      <p:sp>
        <p:nvSpPr>
          <p:cNvPr id="14" name="Bent Arrow 13">
            <a:extLst>
              <a:ext uri="{FF2B5EF4-FFF2-40B4-BE49-F238E27FC236}">
                <a16:creationId xmlns:a16="http://schemas.microsoft.com/office/drawing/2014/main" id="{67C8CC3F-6455-DC4E-93F4-0799F15564FD}"/>
              </a:ext>
            </a:extLst>
          </p:cNvPr>
          <p:cNvSpPr/>
          <p:nvPr/>
        </p:nvSpPr>
        <p:spPr>
          <a:xfrm rot="10800000">
            <a:off x="5394960" y="2957410"/>
            <a:ext cx="829056" cy="858187"/>
          </a:xfrm>
          <a:prstGeom prst="ben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0D6610-0E53-C747-9785-2082097ABB34}"/>
              </a:ext>
            </a:extLst>
          </p:cNvPr>
          <p:cNvSpPr txBox="1"/>
          <p:nvPr/>
        </p:nvSpPr>
        <p:spPr>
          <a:xfrm>
            <a:off x="5589540" y="3645634"/>
            <a:ext cx="818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</a:t>
            </a:r>
            <a:r>
              <a:rPr lang="en-GB" sz="2800" b="1" baseline="-25000" dirty="0"/>
              <a:t>ACW</a:t>
            </a:r>
          </a:p>
        </p:txBody>
      </p:sp>
      <p:sp>
        <p:nvSpPr>
          <p:cNvPr id="16" name="Left-right Arrow 15">
            <a:extLst>
              <a:ext uri="{FF2B5EF4-FFF2-40B4-BE49-F238E27FC236}">
                <a16:creationId xmlns:a16="http://schemas.microsoft.com/office/drawing/2014/main" id="{95F0DE9C-9C5F-444F-BF36-C1485F6EE638}"/>
              </a:ext>
            </a:extLst>
          </p:cNvPr>
          <p:cNvSpPr/>
          <p:nvPr/>
        </p:nvSpPr>
        <p:spPr>
          <a:xfrm>
            <a:off x="3273549" y="2452539"/>
            <a:ext cx="3483867" cy="15161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B0CBB0-BA1B-D343-A820-4B1C7DB1B1FF}"/>
              </a:ext>
            </a:extLst>
          </p:cNvPr>
          <p:cNvSpPr txBox="1"/>
          <p:nvPr/>
        </p:nvSpPr>
        <p:spPr>
          <a:xfrm>
            <a:off x="4603295" y="2460446"/>
            <a:ext cx="938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1.5m</a:t>
            </a:r>
          </a:p>
        </p:txBody>
      </p:sp>
    </p:spTree>
    <p:extLst>
      <p:ext uri="{BB962C8B-B14F-4D97-AF65-F5344CB8AC3E}">
        <p14:creationId xmlns:p14="http://schemas.microsoft.com/office/powerpoint/2010/main" val="2683596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168B9AA-AD73-8442-ADA7-D37FB8FCE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1581150"/>
            <a:ext cx="842010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own Arrow 4">
            <a:extLst>
              <a:ext uri="{FF2B5EF4-FFF2-40B4-BE49-F238E27FC236}">
                <a16:creationId xmlns:a16="http://schemas.microsoft.com/office/drawing/2014/main" id="{2A33BD98-5FFD-2E45-887B-9622B76E2BE4}"/>
              </a:ext>
            </a:extLst>
          </p:cNvPr>
          <p:cNvSpPr/>
          <p:nvPr/>
        </p:nvSpPr>
        <p:spPr>
          <a:xfrm>
            <a:off x="6254496" y="3840480"/>
            <a:ext cx="256032" cy="23682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C0B1E7-46F2-CB43-9DDF-87B7C5D49D5E}"/>
              </a:ext>
            </a:extLst>
          </p:cNvPr>
          <p:cNvSpPr txBox="1"/>
          <p:nvPr/>
        </p:nvSpPr>
        <p:spPr>
          <a:xfrm>
            <a:off x="6510528" y="5500890"/>
            <a:ext cx="6030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 err="1"/>
              <a:t>F</a:t>
            </a:r>
            <a:r>
              <a:rPr lang="en-GB" sz="4000" b="1" baseline="-25000" dirty="0" err="1"/>
              <a:t>p</a:t>
            </a:r>
            <a:endParaRPr lang="en-GB" sz="4000" b="1" baseline="-25000" dirty="0"/>
          </a:p>
        </p:txBody>
      </p:sp>
    </p:spTree>
    <p:extLst>
      <p:ext uri="{BB962C8B-B14F-4D97-AF65-F5344CB8AC3E}">
        <p14:creationId xmlns:p14="http://schemas.microsoft.com/office/powerpoint/2010/main" val="1382679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D36A3C-F946-2F4C-A518-9F13215F289D}"/>
              </a:ext>
            </a:extLst>
          </p:cNvPr>
          <p:cNvSpPr/>
          <p:nvPr/>
        </p:nvSpPr>
        <p:spPr>
          <a:xfrm>
            <a:off x="3154680" y="3813048"/>
            <a:ext cx="6035040" cy="15544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479B9664-379B-A040-A94B-85CB476837D5}"/>
              </a:ext>
            </a:extLst>
          </p:cNvPr>
          <p:cNvSpPr/>
          <p:nvPr/>
        </p:nvSpPr>
        <p:spPr>
          <a:xfrm>
            <a:off x="2819400" y="3968496"/>
            <a:ext cx="668244" cy="576072"/>
          </a:xfrm>
          <a:prstGeom prst="triangl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/>
              <a:t>B</a:t>
            </a: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D62D4BE0-6758-7747-AB03-982BC03E8C4F}"/>
              </a:ext>
            </a:extLst>
          </p:cNvPr>
          <p:cNvSpPr/>
          <p:nvPr/>
        </p:nvSpPr>
        <p:spPr>
          <a:xfrm>
            <a:off x="8855598" y="3968496"/>
            <a:ext cx="668244" cy="576072"/>
          </a:xfrm>
          <a:prstGeom prst="triangl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/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A9A578-3BCB-5D48-A161-A7062BC9A3B1}"/>
              </a:ext>
            </a:extLst>
          </p:cNvPr>
          <p:cNvSpPr/>
          <p:nvPr/>
        </p:nvSpPr>
        <p:spPr>
          <a:xfrm>
            <a:off x="6967728" y="3273552"/>
            <a:ext cx="1097280" cy="53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1000kg</a:t>
            </a:r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6F01617F-2E6D-A044-BA02-ABA2ECBBF490}"/>
              </a:ext>
            </a:extLst>
          </p:cNvPr>
          <p:cNvSpPr/>
          <p:nvPr/>
        </p:nvSpPr>
        <p:spPr>
          <a:xfrm>
            <a:off x="3154680" y="2478024"/>
            <a:ext cx="6035040" cy="82296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771A71-8E53-C44B-914D-A0B673BE4663}"/>
              </a:ext>
            </a:extLst>
          </p:cNvPr>
          <p:cNvSpPr txBox="1"/>
          <p:nvPr/>
        </p:nvSpPr>
        <p:spPr>
          <a:xfrm>
            <a:off x="5799341" y="2098655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50m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E8677F-D645-AA43-844D-28CF6787324A}"/>
              </a:ext>
            </a:extLst>
          </p:cNvPr>
          <p:cNvSpPr txBox="1"/>
          <p:nvPr/>
        </p:nvSpPr>
        <p:spPr>
          <a:xfrm>
            <a:off x="7975611" y="2725018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10m</a:t>
            </a:r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67945106-A5D9-EE40-812A-BB8BF58B6EA1}"/>
              </a:ext>
            </a:extLst>
          </p:cNvPr>
          <p:cNvSpPr/>
          <p:nvPr/>
        </p:nvSpPr>
        <p:spPr>
          <a:xfrm>
            <a:off x="3118104" y="3186682"/>
            <a:ext cx="146304" cy="612649"/>
          </a:xfrm>
          <a:prstGeom prst="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15CDCA6D-7C36-CF44-A7EC-CB2EB9949FD6}"/>
              </a:ext>
            </a:extLst>
          </p:cNvPr>
          <p:cNvSpPr/>
          <p:nvPr/>
        </p:nvSpPr>
        <p:spPr>
          <a:xfrm>
            <a:off x="9086084" y="2574038"/>
            <a:ext cx="146304" cy="1222246"/>
          </a:xfrm>
          <a:prstGeom prst="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D7518A-954E-BD4C-9F89-D3924727EBE7}"/>
              </a:ext>
            </a:extLst>
          </p:cNvPr>
          <p:cNvSpPr txBox="1"/>
          <p:nvPr/>
        </p:nvSpPr>
        <p:spPr>
          <a:xfrm>
            <a:off x="9114269" y="2515041"/>
            <a:ext cx="515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F</a:t>
            </a:r>
            <a:r>
              <a:rPr lang="en-GB" sz="3200" b="1" baseline="-25000" dirty="0"/>
              <a:t>A</a:t>
            </a:r>
          </a:p>
        </p:txBody>
      </p:sp>
      <p:sp>
        <p:nvSpPr>
          <p:cNvPr id="10" name="Left-right Arrow 9">
            <a:extLst>
              <a:ext uri="{FF2B5EF4-FFF2-40B4-BE49-F238E27FC236}">
                <a16:creationId xmlns:a16="http://schemas.microsoft.com/office/drawing/2014/main" id="{1E613D73-3CB1-2649-B515-F22CE7A07FF2}"/>
              </a:ext>
            </a:extLst>
          </p:cNvPr>
          <p:cNvSpPr/>
          <p:nvPr/>
        </p:nvSpPr>
        <p:spPr>
          <a:xfrm>
            <a:off x="7507223" y="3058668"/>
            <a:ext cx="1682495" cy="82296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A1C634-08F4-2147-8361-536D23C1E4D9}"/>
              </a:ext>
            </a:extLst>
          </p:cNvPr>
          <p:cNvSpPr txBox="1"/>
          <p:nvPr/>
        </p:nvSpPr>
        <p:spPr>
          <a:xfrm>
            <a:off x="3166322" y="3136612"/>
            <a:ext cx="5277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F</a:t>
            </a:r>
            <a:r>
              <a:rPr lang="en-GB" sz="3200" b="1" baseline="-250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867958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D36A3C-F946-2F4C-A518-9F13215F289D}"/>
              </a:ext>
            </a:extLst>
          </p:cNvPr>
          <p:cNvSpPr/>
          <p:nvPr/>
        </p:nvSpPr>
        <p:spPr>
          <a:xfrm>
            <a:off x="3154680" y="3813048"/>
            <a:ext cx="6035040" cy="15544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479B9664-379B-A040-A94B-85CB476837D5}"/>
              </a:ext>
            </a:extLst>
          </p:cNvPr>
          <p:cNvSpPr/>
          <p:nvPr/>
        </p:nvSpPr>
        <p:spPr>
          <a:xfrm>
            <a:off x="2819400" y="3968496"/>
            <a:ext cx="668244" cy="576072"/>
          </a:xfrm>
          <a:prstGeom prst="triangl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/>
              <a:t>B</a:t>
            </a: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D62D4BE0-6758-7747-AB03-982BC03E8C4F}"/>
              </a:ext>
            </a:extLst>
          </p:cNvPr>
          <p:cNvSpPr/>
          <p:nvPr/>
        </p:nvSpPr>
        <p:spPr>
          <a:xfrm>
            <a:off x="8855598" y="3968496"/>
            <a:ext cx="668244" cy="576072"/>
          </a:xfrm>
          <a:prstGeom prst="triangl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/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A9A578-3BCB-5D48-A161-A7062BC9A3B1}"/>
              </a:ext>
            </a:extLst>
          </p:cNvPr>
          <p:cNvSpPr/>
          <p:nvPr/>
        </p:nvSpPr>
        <p:spPr>
          <a:xfrm>
            <a:off x="6967728" y="3273552"/>
            <a:ext cx="1097280" cy="53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1000kg</a:t>
            </a:r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6F01617F-2E6D-A044-BA02-ABA2ECBBF490}"/>
              </a:ext>
            </a:extLst>
          </p:cNvPr>
          <p:cNvSpPr/>
          <p:nvPr/>
        </p:nvSpPr>
        <p:spPr>
          <a:xfrm>
            <a:off x="3154680" y="2478024"/>
            <a:ext cx="6035040" cy="82296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771A71-8E53-C44B-914D-A0B673BE4663}"/>
              </a:ext>
            </a:extLst>
          </p:cNvPr>
          <p:cNvSpPr txBox="1"/>
          <p:nvPr/>
        </p:nvSpPr>
        <p:spPr>
          <a:xfrm>
            <a:off x="5799341" y="2098655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50m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E8677F-D645-AA43-844D-28CF6787324A}"/>
              </a:ext>
            </a:extLst>
          </p:cNvPr>
          <p:cNvSpPr txBox="1"/>
          <p:nvPr/>
        </p:nvSpPr>
        <p:spPr>
          <a:xfrm>
            <a:off x="5050702" y="2640865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40m</a:t>
            </a:r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15CDCA6D-7C36-CF44-A7EC-CB2EB9949FD6}"/>
              </a:ext>
            </a:extLst>
          </p:cNvPr>
          <p:cNvSpPr/>
          <p:nvPr/>
        </p:nvSpPr>
        <p:spPr>
          <a:xfrm>
            <a:off x="9086084" y="2574038"/>
            <a:ext cx="146304" cy="1222246"/>
          </a:xfrm>
          <a:prstGeom prst="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D7518A-954E-BD4C-9F89-D3924727EBE7}"/>
              </a:ext>
            </a:extLst>
          </p:cNvPr>
          <p:cNvSpPr txBox="1"/>
          <p:nvPr/>
        </p:nvSpPr>
        <p:spPr>
          <a:xfrm>
            <a:off x="9114269" y="2515041"/>
            <a:ext cx="515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F</a:t>
            </a:r>
            <a:r>
              <a:rPr lang="en-GB" sz="3200" b="1" baseline="-25000" dirty="0"/>
              <a:t>A</a:t>
            </a:r>
          </a:p>
        </p:txBody>
      </p:sp>
      <p:sp>
        <p:nvSpPr>
          <p:cNvPr id="10" name="Left-right Arrow 9">
            <a:extLst>
              <a:ext uri="{FF2B5EF4-FFF2-40B4-BE49-F238E27FC236}">
                <a16:creationId xmlns:a16="http://schemas.microsoft.com/office/drawing/2014/main" id="{1E613D73-3CB1-2649-B515-F22CE7A07FF2}"/>
              </a:ext>
            </a:extLst>
          </p:cNvPr>
          <p:cNvSpPr/>
          <p:nvPr/>
        </p:nvSpPr>
        <p:spPr>
          <a:xfrm>
            <a:off x="3153523" y="2992909"/>
            <a:ext cx="4457333" cy="77724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Up Arrow 15">
            <a:extLst>
              <a:ext uri="{FF2B5EF4-FFF2-40B4-BE49-F238E27FC236}">
                <a16:creationId xmlns:a16="http://schemas.microsoft.com/office/drawing/2014/main" id="{98CE7E90-2182-DF47-94CE-919136DCE221}"/>
              </a:ext>
            </a:extLst>
          </p:cNvPr>
          <p:cNvSpPr/>
          <p:nvPr/>
        </p:nvSpPr>
        <p:spPr>
          <a:xfrm rot="10800000">
            <a:off x="7443216" y="3816096"/>
            <a:ext cx="146304" cy="1222246"/>
          </a:xfrm>
          <a:prstGeom prst="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31B50D-40F2-1844-B112-9B8458BD2068}"/>
              </a:ext>
            </a:extLst>
          </p:cNvPr>
          <p:cNvSpPr txBox="1"/>
          <p:nvPr/>
        </p:nvSpPr>
        <p:spPr>
          <a:xfrm>
            <a:off x="7516367" y="4604111"/>
            <a:ext cx="672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F</a:t>
            </a:r>
            <a:r>
              <a:rPr lang="en-GB" sz="2400" b="1" baseline="-25000" dirty="0"/>
              <a:t>CAR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3F865960-36A5-9E47-9F46-881FBD4621F7}"/>
              </a:ext>
            </a:extLst>
          </p:cNvPr>
          <p:cNvSpPr/>
          <p:nvPr/>
        </p:nvSpPr>
        <p:spPr>
          <a:xfrm rot="10800000">
            <a:off x="6179294" y="3933444"/>
            <a:ext cx="146305" cy="2513075"/>
          </a:xfrm>
          <a:prstGeom prst="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2212E5-928C-6C4E-89F8-8A6BC370A019}"/>
              </a:ext>
            </a:extLst>
          </p:cNvPr>
          <p:cNvSpPr txBox="1"/>
          <p:nvPr/>
        </p:nvSpPr>
        <p:spPr>
          <a:xfrm>
            <a:off x="6252446" y="598485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F</a:t>
            </a:r>
            <a:r>
              <a:rPr lang="en-GB" sz="2400" b="1" baseline="-25000" dirty="0"/>
              <a:t>P</a:t>
            </a:r>
          </a:p>
        </p:txBody>
      </p:sp>
      <p:sp>
        <p:nvSpPr>
          <p:cNvPr id="20" name="Left-right Arrow 19">
            <a:extLst>
              <a:ext uri="{FF2B5EF4-FFF2-40B4-BE49-F238E27FC236}">
                <a16:creationId xmlns:a16="http://schemas.microsoft.com/office/drawing/2014/main" id="{3F27EBBF-502D-A94A-8BC0-75FE467F20B6}"/>
              </a:ext>
            </a:extLst>
          </p:cNvPr>
          <p:cNvSpPr/>
          <p:nvPr/>
        </p:nvSpPr>
        <p:spPr>
          <a:xfrm>
            <a:off x="3153523" y="3519570"/>
            <a:ext cx="3098924" cy="77724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588EA4-785D-C144-B058-395567B37CCB}"/>
              </a:ext>
            </a:extLst>
          </p:cNvPr>
          <p:cNvSpPr txBox="1"/>
          <p:nvPr/>
        </p:nvSpPr>
        <p:spPr>
          <a:xfrm>
            <a:off x="4315487" y="3152220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25m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0E3B45-3472-7544-930D-7D36723F8C97}"/>
              </a:ext>
            </a:extLst>
          </p:cNvPr>
          <p:cNvSpPr txBox="1"/>
          <p:nvPr/>
        </p:nvSpPr>
        <p:spPr>
          <a:xfrm>
            <a:off x="3148963" y="1188059"/>
            <a:ext cx="26474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Finding A.</a:t>
            </a:r>
          </a:p>
          <a:p>
            <a:r>
              <a:rPr lang="en-GB" b="1" dirty="0"/>
              <a:t>Rotate around B.</a:t>
            </a:r>
          </a:p>
          <a:p>
            <a:r>
              <a:rPr lang="en-GB" b="1" dirty="0"/>
              <a:t>All distances relative to B.</a:t>
            </a:r>
          </a:p>
        </p:txBody>
      </p:sp>
    </p:spTree>
    <p:extLst>
      <p:ext uri="{BB962C8B-B14F-4D97-AF65-F5344CB8AC3E}">
        <p14:creationId xmlns:p14="http://schemas.microsoft.com/office/powerpoint/2010/main" val="2223285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D36A3C-F946-2F4C-A518-9F13215F289D}"/>
              </a:ext>
            </a:extLst>
          </p:cNvPr>
          <p:cNvSpPr/>
          <p:nvPr/>
        </p:nvSpPr>
        <p:spPr>
          <a:xfrm>
            <a:off x="3154680" y="3813048"/>
            <a:ext cx="6035040" cy="15544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479B9664-379B-A040-A94B-85CB476837D5}"/>
              </a:ext>
            </a:extLst>
          </p:cNvPr>
          <p:cNvSpPr/>
          <p:nvPr/>
        </p:nvSpPr>
        <p:spPr>
          <a:xfrm>
            <a:off x="2819400" y="3968496"/>
            <a:ext cx="668244" cy="576072"/>
          </a:xfrm>
          <a:prstGeom prst="triangl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/>
              <a:t>B</a:t>
            </a: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D62D4BE0-6758-7747-AB03-982BC03E8C4F}"/>
              </a:ext>
            </a:extLst>
          </p:cNvPr>
          <p:cNvSpPr/>
          <p:nvPr/>
        </p:nvSpPr>
        <p:spPr>
          <a:xfrm>
            <a:off x="8855598" y="3968496"/>
            <a:ext cx="668244" cy="576072"/>
          </a:xfrm>
          <a:prstGeom prst="triangl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/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A9A578-3BCB-5D48-A161-A7062BC9A3B1}"/>
              </a:ext>
            </a:extLst>
          </p:cNvPr>
          <p:cNvSpPr/>
          <p:nvPr/>
        </p:nvSpPr>
        <p:spPr>
          <a:xfrm>
            <a:off x="6967728" y="3273552"/>
            <a:ext cx="1097280" cy="53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1000kg</a:t>
            </a:r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6F01617F-2E6D-A044-BA02-ABA2ECBBF490}"/>
              </a:ext>
            </a:extLst>
          </p:cNvPr>
          <p:cNvSpPr/>
          <p:nvPr/>
        </p:nvSpPr>
        <p:spPr>
          <a:xfrm>
            <a:off x="3154680" y="2478024"/>
            <a:ext cx="6035040" cy="82296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771A71-8E53-C44B-914D-A0B673BE4663}"/>
              </a:ext>
            </a:extLst>
          </p:cNvPr>
          <p:cNvSpPr txBox="1"/>
          <p:nvPr/>
        </p:nvSpPr>
        <p:spPr>
          <a:xfrm>
            <a:off x="5799341" y="2098655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50m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E8677F-D645-AA43-844D-28CF6787324A}"/>
              </a:ext>
            </a:extLst>
          </p:cNvPr>
          <p:cNvSpPr txBox="1"/>
          <p:nvPr/>
        </p:nvSpPr>
        <p:spPr>
          <a:xfrm>
            <a:off x="8067356" y="3031341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10m</a:t>
            </a:r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67945106-A5D9-EE40-812A-BB8BF58B6EA1}"/>
              </a:ext>
            </a:extLst>
          </p:cNvPr>
          <p:cNvSpPr/>
          <p:nvPr/>
        </p:nvSpPr>
        <p:spPr>
          <a:xfrm>
            <a:off x="3118104" y="3186682"/>
            <a:ext cx="146304" cy="612649"/>
          </a:xfrm>
          <a:prstGeom prst="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Left-right Arrow 9">
            <a:extLst>
              <a:ext uri="{FF2B5EF4-FFF2-40B4-BE49-F238E27FC236}">
                <a16:creationId xmlns:a16="http://schemas.microsoft.com/office/drawing/2014/main" id="{1E613D73-3CB1-2649-B515-F22CE7A07FF2}"/>
              </a:ext>
            </a:extLst>
          </p:cNvPr>
          <p:cNvSpPr/>
          <p:nvPr/>
        </p:nvSpPr>
        <p:spPr>
          <a:xfrm>
            <a:off x="7507223" y="3058668"/>
            <a:ext cx="1682495" cy="82296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A1C634-08F4-2147-8361-536D23C1E4D9}"/>
              </a:ext>
            </a:extLst>
          </p:cNvPr>
          <p:cNvSpPr txBox="1"/>
          <p:nvPr/>
        </p:nvSpPr>
        <p:spPr>
          <a:xfrm>
            <a:off x="3166322" y="3136612"/>
            <a:ext cx="5277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F</a:t>
            </a:r>
            <a:r>
              <a:rPr lang="en-GB" sz="3200" b="1" baseline="-25000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5CD143-0EAB-6A4F-97A9-0091A838A73F}"/>
              </a:ext>
            </a:extLst>
          </p:cNvPr>
          <p:cNvSpPr txBox="1"/>
          <p:nvPr/>
        </p:nvSpPr>
        <p:spPr>
          <a:xfrm>
            <a:off x="3148963" y="1188059"/>
            <a:ext cx="26474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Finding B.</a:t>
            </a:r>
          </a:p>
          <a:p>
            <a:r>
              <a:rPr lang="en-GB" b="1" dirty="0"/>
              <a:t>Rotate around A.</a:t>
            </a:r>
          </a:p>
          <a:p>
            <a:r>
              <a:rPr lang="en-GB" b="1" dirty="0"/>
              <a:t>All distances relative to A.</a:t>
            </a:r>
          </a:p>
        </p:txBody>
      </p:sp>
      <p:sp>
        <p:nvSpPr>
          <p:cNvPr id="17" name="Up Arrow 16">
            <a:extLst>
              <a:ext uri="{FF2B5EF4-FFF2-40B4-BE49-F238E27FC236}">
                <a16:creationId xmlns:a16="http://schemas.microsoft.com/office/drawing/2014/main" id="{956667FC-C8E0-AE44-A377-4F4A2CE6424A}"/>
              </a:ext>
            </a:extLst>
          </p:cNvPr>
          <p:cNvSpPr/>
          <p:nvPr/>
        </p:nvSpPr>
        <p:spPr>
          <a:xfrm rot="10800000">
            <a:off x="7443216" y="3816096"/>
            <a:ext cx="146304" cy="1222246"/>
          </a:xfrm>
          <a:prstGeom prst="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034AC8-F46D-5D41-A64C-CA9BBF714B75}"/>
              </a:ext>
            </a:extLst>
          </p:cNvPr>
          <p:cNvSpPr txBox="1"/>
          <p:nvPr/>
        </p:nvSpPr>
        <p:spPr>
          <a:xfrm>
            <a:off x="7516367" y="4604111"/>
            <a:ext cx="672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F</a:t>
            </a:r>
            <a:r>
              <a:rPr lang="en-GB" sz="2400" b="1" baseline="-25000" dirty="0"/>
              <a:t>CAR</a:t>
            </a:r>
          </a:p>
        </p:txBody>
      </p:sp>
      <p:sp>
        <p:nvSpPr>
          <p:cNvPr id="19" name="Up Arrow 18">
            <a:extLst>
              <a:ext uri="{FF2B5EF4-FFF2-40B4-BE49-F238E27FC236}">
                <a16:creationId xmlns:a16="http://schemas.microsoft.com/office/drawing/2014/main" id="{6FA2EB5C-703C-714F-B5E4-547050D01CB2}"/>
              </a:ext>
            </a:extLst>
          </p:cNvPr>
          <p:cNvSpPr/>
          <p:nvPr/>
        </p:nvSpPr>
        <p:spPr>
          <a:xfrm rot="10800000">
            <a:off x="6179294" y="3933444"/>
            <a:ext cx="146305" cy="2513075"/>
          </a:xfrm>
          <a:prstGeom prst="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84EFD1-4335-B042-A8D5-C30FF3A00DA5}"/>
              </a:ext>
            </a:extLst>
          </p:cNvPr>
          <p:cNvSpPr txBox="1"/>
          <p:nvPr/>
        </p:nvSpPr>
        <p:spPr>
          <a:xfrm>
            <a:off x="6252446" y="598485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F</a:t>
            </a:r>
            <a:r>
              <a:rPr lang="en-GB" sz="2400" b="1" baseline="-25000" dirty="0"/>
              <a:t>P</a:t>
            </a:r>
          </a:p>
        </p:txBody>
      </p:sp>
      <p:sp>
        <p:nvSpPr>
          <p:cNvPr id="21" name="Left-right Arrow 20">
            <a:extLst>
              <a:ext uri="{FF2B5EF4-FFF2-40B4-BE49-F238E27FC236}">
                <a16:creationId xmlns:a16="http://schemas.microsoft.com/office/drawing/2014/main" id="{5D6F3323-3BEC-5B46-87EE-4537B835F80D}"/>
              </a:ext>
            </a:extLst>
          </p:cNvPr>
          <p:cNvSpPr/>
          <p:nvPr/>
        </p:nvSpPr>
        <p:spPr>
          <a:xfrm>
            <a:off x="6252445" y="2756916"/>
            <a:ext cx="2933823" cy="82296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8D9727-A716-AF47-9098-BB6F20B3D756}"/>
              </a:ext>
            </a:extLst>
          </p:cNvPr>
          <p:cNvSpPr txBox="1"/>
          <p:nvPr/>
        </p:nvSpPr>
        <p:spPr>
          <a:xfrm>
            <a:off x="6384861" y="2729589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25m</a:t>
            </a:r>
          </a:p>
        </p:txBody>
      </p:sp>
    </p:spTree>
    <p:extLst>
      <p:ext uri="{BB962C8B-B14F-4D97-AF65-F5344CB8AC3E}">
        <p14:creationId xmlns:p14="http://schemas.microsoft.com/office/powerpoint/2010/main" val="1343840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D36A3C-F946-2F4C-A518-9F13215F289D}"/>
              </a:ext>
            </a:extLst>
          </p:cNvPr>
          <p:cNvSpPr/>
          <p:nvPr/>
        </p:nvSpPr>
        <p:spPr>
          <a:xfrm>
            <a:off x="3154680" y="3813048"/>
            <a:ext cx="6035040" cy="15544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479B9664-379B-A040-A94B-85CB476837D5}"/>
              </a:ext>
            </a:extLst>
          </p:cNvPr>
          <p:cNvSpPr/>
          <p:nvPr/>
        </p:nvSpPr>
        <p:spPr>
          <a:xfrm>
            <a:off x="2819400" y="3968496"/>
            <a:ext cx="668244" cy="576072"/>
          </a:xfrm>
          <a:prstGeom prst="triangl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/>
              <a:t>B</a:t>
            </a: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D62D4BE0-6758-7747-AB03-982BC03E8C4F}"/>
              </a:ext>
            </a:extLst>
          </p:cNvPr>
          <p:cNvSpPr/>
          <p:nvPr/>
        </p:nvSpPr>
        <p:spPr>
          <a:xfrm>
            <a:off x="8855598" y="3968496"/>
            <a:ext cx="668244" cy="576072"/>
          </a:xfrm>
          <a:prstGeom prst="triangl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/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A9A578-3BCB-5D48-A161-A7062BC9A3B1}"/>
              </a:ext>
            </a:extLst>
          </p:cNvPr>
          <p:cNvSpPr/>
          <p:nvPr/>
        </p:nvSpPr>
        <p:spPr>
          <a:xfrm>
            <a:off x="6967728" y="3273552"/>
            <a:ext cx="1097280" cy="53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1000kg</a:t>
            </a:r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6F01617F-2E6D-A044-BA02-ABA2ECBBF490}"/>
              </a:ext>
            </a:extLst>
          </p:cNvPr>
          <p:cNvSpPr/>
          <p:nvPr/>
        </p:nvSpPr>
        <p:spPr>
          <a:xfrm>
            <a:off x="3154680" y="2478024"/>
            <a:ext cx="6035040" cy="82296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771A71-8E53-C44B-914D-A0B673BE4663}"/>
              </a:ext>
            </a:extLst>
          </p:cNvPr>
          <p:cNvSpPr txBox="1"/>
          <p:nvPr/>
        </p:nvSpPr>
        <p:spPr>
          <a:xfrm>
            <a:off x="5799341" y="2098655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50m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E8677F-D645-AA43-844D-28CF6787324A}"/>
              </a:ext>
            </a:extLst>
          </p:cNvPr>
          <p:cNvSpPr txBox="1"/>
          <p:nvPr/>
        </p:nvSpPr>
        <p:spPr>
          <a:xfrm>
            <a:off x="7975611" y="2725018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10m</a:t>
            </a:r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67945106-A5D9-EE40-812A-BB8BF58B6EA1}"/>
              </a:ext>
            </a:extLst>
          </p:cNvPr>
          <p:cNvSpPr/>
          <p:nvPr/>
        </p:nvSpPr>
        <p:spPr>
          <a:xfrm>
            <a:off x="3118104" y="3186682"/>
            <a:ext cx="146304" cy="612649"/>
          </a:xfrm>
          <a:prstGeom prst="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15CDCA6D-7C36-CF44-A7EC-CB2EB9949FD6}"/>
              </a:ext>
            </a:extLst>
          </p:cNvPr>
          <p:cNvSpPr/>
          <p:nvPr/>
        </p:nvSpPr>
        <p:spPr>
          <a:xfrm>
            <a:off x="9086084" y="2574038"/>
            <a:ext cx="146304" cy="1222246"/>
          </a:xfrm>
          <a:prstGeom prst="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D7518A-954E-BD4C-9F89-D3924727EBE7}"/>
              </a:ext>
            </a:extLst>
          </p:cNvPr>
          <p:cNvSpPr txBox="1"/>
          <p:nvPr/>
        </p:nvSpPr>
        <p:spPr>
          <a:xfrm>
            <a:off x="9114269" y="2515041"/>
            <a:ext cx="2139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F</a:t>
            </a:r>
            <a:r>
              <a:rPr lang="en-GB" sz="3200" b="1" baseline="-25000" dirty="0"/>
              <a:t>A</a:t>
            </a:r>
            <a:r>
              <a:rPr lang="en-GB" sz="3200" b="1" dirty="0"/>
              <a:t>=56,840N</a:t>
            </a:r>
            <a:endParaRPr lang="en-GB" sz="3200" b="1" baseline="-25000" dirty="0"/>
          </a:p>
        </p:txBody>
      </p:sp>
      <p:sp>
        <p:nvSpPr>
          <p:cNvPr id="10" name="Left-right Arrow 9">
            <a:extLst>
              <a:ext uri="{FF2B5EF4-FFF2-40B4-BE49-F238E27FC236}">
                <a16:creationId xmlns:a16="http://schemas.microsoft.com/office/drawing/2014/main" id="{1E613D73-3CB1-2649-B515-F22CE7A07FF2}"/>
              </a:ext>
            </a:extLst>
          </p:cNvPr>
          <p:cNvSpPr/>
          <p:nvPr/>
        </p:nvSpPr>
        <p:spPr>
          <a:xfrm>
            <a:off x="7507223" y="3058668"/>
            <a:ext cx="1682495" cy="82296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A1C634-08F4-2147-8361-536D23C1E4D9}"/>
              </a:ext>
            </a:extLst>
          </p:cNvPr>
          <p:cNvSpPr txBox="1"/>
          <p:nvPr/>
        </p:nvSpPr>
        <p:spPr>
          <a:xfrm>
            <a:off x="3166322" y="3136612"/>
            <a:ext cx="2307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F</a:t>
            </a:r>
            <a:r>
              <a:rPr lang="en-GB" sz="3200" b="1" baseline="-25000" dirty="0"/>
              <a:t>B </a:t>
            </a:r>
            <a:r>
              <a:rPr lang="en-GB" sz="3200" b="1" dirty="0"/>
              <a:t>= 50,960N</a:t>
            </a:r>
          </a:p>
        </p:txBody>
      </p:sp>
    </p:spTree>
    <p:extLst>
      <p:ext uri="{BB962C8B-B14F-4D97-AF65-F5344CB8AC3E}">
        <p14:creationId xmlns:p14="http://schemas.microsoft.com/office/powerpoint/2010/main" val="2150301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5C1A2-B54A-9443-A4AC-9C5072BD2217}"/>
              </a:ext>
            </a:extLst>
          </p:cNvPr>
          <p:cNvSpPr/>
          <p:nvPr/>
        </p:nvSpPr>
        <p:spPr>
          <a:xfrm>
            <a:off x="6096000" y="3398178"/>
            <a:ext cx="2065106" cy="821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CA7CFEB-60BA-3742-9A79-978087A169F3}"/>
              </a:ext>
            </a:extLst>
          </p:cNvPr>
          <p:cNvSpPr/>
          <p:nvPr/>
        </p:nvSpPr>
        <p:spPr>
          <a:xfrm>
            <a:off x="4030894" y="1363894"/>
            <a:ext cx="4130212" cy="4130212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A77EB5-44B4-294E-AF3F-8DE374A6063F}"/>
              </a:ext>
            </a:extLst>
          </p:cNvPr>
          <p:cNvSpPr txBox="1"/>
          <p:nvPr/>
        </p:nvSpPr>
        <p:spPr>
          <a:xfrm>
            <a:off x="6765312" y="2895597"/>
            <a:ext cx="726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1m</a:t>
            </a:r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917A6D33-9FBB-0A4B-896C-9F9DA0C3E16C}"/>
              </a:ext>
            </a:extLst>
          </p:cNvPr>
          <p:cNvSpPr/>
          <p:nvPr/>
        </p:nvSpPr>
        <p:spPr>
          <a:xfrm>
            <a:off x="8060931" y="2049695"/>
            <a:ext cx="200348" cy="1430677"/>
          </a:xfrm>
          <a:prstGeom prst="up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257E436-6FEB-5F41-8193-F0059AA642EE}"/>
                  </a:ext>
                </a:extLst>
              </p:cNvPr>
              <p:cNvSpPr txBox="1"/>
              <p:nvPr/>
            </p:nvSpPr>
            <p:spPr>
              <a:xfrm>
                <a:off x="8235593" y="1971998"/>
                <a:ext cx="1356910" cy="532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i-NZ" sz="2800" b="1" i="1" smtClean="0">
                          <a:latin typeface="Cambria Math" panose="02040503050406030204" pitchFamily="18" charset="0"/>
                        </a:rPr>
                        <m:t>𝟒</m:t>
                      </m:r>
                      <m:sSup>
                        <m:sSupPr>
                          <m:ctrlPr>
                            <a:rPr lang="mi-NZ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mi-NZ" sz="2800" b="1" i="1" smtClean="0">
                              <a:latin typeface="Cambria Math" panose="02040503050406030204" pitchFamily="18" charset="0"/>
                            </a:rPr>
                            <m:t>𝒎𝒔</m:t>
                          </m:r>
                        </m:e>
                        <m:sup>
                          <m:r>
                            <a:rPr lang="mi-NZ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mi-NZ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GB" sz="28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257E436-6FEB-5F41-8193-F0059AA64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593" y="1971998"/>
                <a:ext cx="1356910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9B521A9B-FA06-F449-86CE-AD2B1603DF41}"/>
              </a:ext>
            </a:extLst>
          </p:cNvPr>
          <p:cNvSpPr/>
          <p:nvPr/>
        </p:nvSpPr>
        <p:spPr>
          <a:xfrm>
            <a:off x="7893120" y="3176427"/>
            <a:ext cx="535970" cy="53597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/>
              <a:t>8kg</a:t>
            </a:r>
          </a:p>
        </p:txBody>
      </p:sp>
    </p:spTree>
    <p:extLst>
      <p:ext uri="{BB962C8B-B14F-4D97-AF65-F5344CB8AC3E}">
        <p14:creationId xmlns:p14="http://schemas.microsoft.com/office/powerpoint/2010/main" val="37265852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eft Arrow 7">
            <a:extLst>
              <a:ext uri="{FF2B5EF4-FFF2-40B4-BE49-F238E27FC236}">
                <a16:creationId xmlns:a16="http://schemas.microsoft.com/office/drawing/2014/main" id="{16D5C1A2-B54A-9443-A4AC-9C5072BD2217}"/>
              </a:ext>
            </a:extLst>
          </p:cNvPr>
          <p:cNvSpPr/>
          <p:nvPr/>
        </p:nvSpPr>
        <p:spPr>
          <a:xfrm>
            <a:off x="6095998" y="3358365"/>
            <a:ext cx="2065106" cy="172093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CA7CFEB-60BA-3742-9A79-978087A169F3}"/>
              </a:ext>
            </a:extLst>
          </p:cNvPr>
          <p:cNvSpPr/>
          <p:nvPr/>
        </p:nvSpPr>
        <p:spPr>
          <a:xfrm>
            <a:off x="4030894" y="1363894"/>
            <a:ext cx="4130212" cy="4130212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A77EB5-44B4-294E-AF3F-8DE374A6063F}"/>
              </a:ext>
            </a:extLst>
          </p:cNvPr>
          <p:cNvSpPr txBox="1"/>
          <p:nvPr/>
        </p:nvSpPr>
        <p:spPr>
          <a:xfrm>
            <a:off x="6765312" y="2895597"/>
            <a:ext cx="726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2m</a:t>
            </a:r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917A6D33-9FBB-0A4B-896C-9F9DA0C3E16C}"/>
              </a:ext>
            </a:extLst>
          </p:cNvPr>
          <p:cNvSpPr/>
          <p:nvPr/>
        </p:nvSpPr>
        <p:spPr>
          <a:xfrm>
            <a:off x="8073346" y="934948"/>
            <a:ext cx="175517" cy="2545424"/>
          </a:xfrm>
          <a:prstGeom prst="up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257E436-6FEB-5F41-8193-F0059AA642EE}"/>
                  </a:ext>
                </a:extLst>
              </p:cNvPr>
              <p:cNvSpPr txBox="1"/>
              <p:nvPr/>
            </p:nvSpPr>
            <p:spPr>
              <a:xfrm>
                <a:off x="8235593" y="1971998"/>
                <a:ext cx="1571712" cy="532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i-NZ" sz="2800" b="1" i="1" smtClean="0">
                          <a:latin typeface="Cambria Math" panose="02040503050406030204" pitchFamily="18" charset="0"/>
                        </a:rPr>
                        <m:t>𝟏𝟎</m:t>
                      </m:r>
                      <m:sSup>
                        <m:sSupPr>
                          <m:ctrlPr>
                            <a:rPr lang="mi-NZ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mi-NZ" sz="2800" b="1" i="1" smtClean="0">
                              <a:latin typeface="Cambria Math" panose="02040503050406030204" pitchFamily="18" charset="0"/>
                            </a:rPr>
                            <m:t>𝒎𝒔</m:t>
                          </m:r>
                        </m:e>
                        <m:sup>
                          <m:r>
                            <a:rPr lang="mi-NZ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mi-NZ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GB" sz="28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257E436-6FEB-5F41-8193-F0059AA64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593" y="1971998"/>
                <a:ext cx="1571712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9B521A9B-FA06-F449-86CE-AD2B1603DF41}"/>
              </a:ext>
            </a:extLst>
          </p:cNvPr>
          <p:cNvSpPr/>
          <p:nvPr/>
        </p:nvSpPr>
        <p:spPr>
          <a:xfrm>
            <a:off x="7893120" y="3176427"/>
            <a:ext cx="535970" cy="53597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F45E22-6F2D-0440-9736-A2879E4EB484}"/>
              </a:ext>
            </a:extLst>
          </p:cNvPr>
          <p:cNvSpPr txBox="1"/>
          <p:nvPr/>
        </p:nvSpPr>
        <p:spPr>
          <a:xfrm>
            <a:off x="6401724" y="3471290"/>
            <a:ext cx="1223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ym typeface="Wingdings" pitchFamily="2" charset="2"/>
              </a:rPr>
              <a:t> </a:t>
            </a:r>
            <a:r>
              <a:rPr lang="en-GB" sz="2400" b="1" dirty="0"/>
              <a:t>305N</a:t>
            </a:r>
          </a:p>
        </p:txBody>
      </p:sp>
    </p:spTree>
    <p:extLst>
      <p:ext uri="{BB962C8B-B14F-4D97-AF65-F5344CB8AC3E}">
        <p14:creationId xmlns:p14="http://schemas.microsoft.com/office/powerpoint/2010/main" val="34226024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5C1A2-B54A-9443-A4AC-9C5072BD2217}"/>
              </a:ext>
            </a:extLst>
          </p:cNvPr>
          <p:cNvSpPr/>
          <p:nvPr/>
        </p:nvSpPr>
        <p:spPr>
          <a:xfrm>
            <a:off x="6096000" y="3398178"/>
            <a:ext cx="2065106" cy="821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CA7CFEB-60BA-3742-9A79-978087A169F3}"/>
              </a:ext>
            </a:extLst>
          </p:cNvPr>
          <p:cNvSpPr/>
          <p:nvPr/>
        </p:nvSpPr>
        <p:spPr>
          <a:xfrm>
            <a:off x="4030894" y="1363894"/>
            <a:ext cx="4130212" cy="4130212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A77EB5-44B4-294E-AF3F-8DE374A6063F}"/>
              </a:ext>
            </a:extLst>
          </p:cNvPr>
          <p:cNvSpPr txBox="1"/>
          <p:nvPr/>
        </p:nvSpPr>
        <p:spPr>
          <a:xfrm>
            <a:off x="6765312" y="2895597"/>
            <a:ext cx="1043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0.3m</a:t>
            </a:r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917A6D33-9FBB-0A4B-896C-9F9DA0C3E16C}"/>
              </a:ext>
            </a:extLst>
          </p:cNvPr>
          <p:cNvSpPr/>
          <p:nvPr/>
        </p:nvSpPr>
        <p:spPr>
          <a:xfrm>
            <a:off x="8073346" y="934948"/>
            <a:ext cx="175517" cy="2545424"/>
          </a:xfrm>
          <a:prstGeom prst="up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257E436-6FEB-5F41-8193-F0059AA642EE}"/>
                  </a:ext>
                </a:extLst>
              </p:cNvPr>
              <p:cNvSpPr txBox="1"/>
              <p:nvPr/>
            </p:nvSpPr>
            <p:spPr>
              <a:xfrm>
                <a:off x="8235593" y="1971998"/>
                <a:ext cx="2134880" cy="532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i-NZ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mi-NZ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mi-NZ" sz="2800" b="1" i="1" smtClean="0">
                          <a:latin typeface="Cambria Math" panose="02040503050406030204" pitchFamily="18" charset="0"/>
                        </a:rPr>
                        <m:t>𝟖𝟐𝟔</m:t>
                      </m:r>
                      <m:sSup>
                        <m:sSupPr>
                          <m:ctrlPr>
                            <a:rPr lang="mi-NZ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mi-NZ" sz="2800" b="1" i="1" smtClean="0">
                              <a:latin typeface="Cambria Math" panose="02040503050406030204" pitchFamily="18" charset="0"/>
                            </a:rPr>
                            <m:t>𝒎𝒔</m:t>
                          </m:r>
                        </m:e>
                        <m:sup>
                          <m:r>
                            <a:rPr lang="mi-NZ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mi-NZ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GB" sz="28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257E436-6FEB-5F41-8193-F0059AA64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593" y="1971998"/>
                <a:ext cx="2134880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9B521A9B-FA06-F449-86CE-AD2B1603DF41}"/>
              </a:ext>
            </a:extLst>
          </p:cNvPr>
          <p:cNvSpPr/>
          <p:nvPr/>
        </p:nvSpPr>
        <p:spPr>
          <a:xfrm>
            <a:off x="7893120" y="3176427"/>
            <a:ext cx="535970" cy="53597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C82AAD-C3DE-5849-94C6-21065F403BF8}"/>
              </a:ext>
            </a:extLst>
          </p:cNvPr>
          <p:cNvSpPr txBox="1"/>
          <p:nvPr/>
        </p:nvSpPr>
        <p:spPr>
          <a:xfrm>
            <a:off x="5177319" y="881863"/>
            <a:ext cx="1837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C = 1.885m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FD2AF8-1795-E344-8A43-925739529683}"/>
              </a:ext>
            </a:extLst>
          </p:cNvPr>
          <p:cNvSpPr txBox="1"/>
          <p:nvPr/>
        </p:nvSpPr>
        <p:spPr>
          <a:xfrm>
            <a:off x="5453094" y="4264795"/>
            <a:ext cx="1675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 = 0.667s</a:t>
            </a:r>
          </a:p>
        </p:txBody>
      </p:sp>
    </p:spTree>
    <p:extLst>
      <p:ext uri="{BB962C8B-B14F-4D97-AF65-F5344CB8AC3E}">
        <p14:creationId xmlns:p14="http://schemas.microsoft.com/office/powerpoint/2010/main" val="3788993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p Arrow 3">
            <a:extLst>
              <a:ext uri="{FF2B5EF4-FFF2-40B4-BE49-F238E27FC236}">
                <a16:creationId xmlns:a16="http://schemas.microsoft.com/office/drawing/2014/main" id="{55277393-DF5C-0AF8-7D01-4501975DAA9A}"/>
              </a:ext>
            </a:extLst>
          </p:cNvPr>
          <p:cNvSpPr/>
          <p:nvPr/>
        </p:nvSpPr>
        <p:spPr>
          <a:xfrm rot="2700000">
            <a:off x="1657770" y="1541930"/>
            <a:ext cx="228601" cy="14259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B4907535-1334-1FED-F632-24E412D33158}"/>
              </a:ext>
            </a:extLst>
          </p:cNvPr>
          <p:cNvSpPr/>
          <p:nvPr/>
        </p:nvSpPr>
        <p:spPr>
          <a:xfrm rot="10800000">
            <a:off x="1657770" y="3631274"/>
            <a:ext cx="228601" cy="2307770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A7E6991-F31F-5A8E-6E85-3790192C8542}"/>
                  </a:ext>
                </a:extLst>
              </p:cNvPr>
              <p:cNvSpPr txBox="1"/>
              <p:nvPr/>
            </p:nvSpPr>
            <p:spPr>
              <a:xfrm>
                <a:off x="1405310" y="1926807"/>
                <a:ext cx="389850" cy="3770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mi-NZ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GB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A7E6991-F31F-5A8E-6E85-3790192C8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310" y="1926807"/>
                <a:ext cx="389850" cy="3770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1907C0-4AFD-F74D-49F0-F1371AD45F47}"/>
                  </a:ext>
                </a:extLst>
              </p:cNvPr>
              <p:cNvSpPr txBox="1"/>
              <p:nvPr/>
            </p:nvSpPr>
            <p:spPr>
              <a:xfrm>
                <a:off x="3738065" y="592715"/>
                <a:ext cx="2852063" cy="11352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3200" b="1" dirty="0"/>
                  <a:t>Vector Addition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GB" sz="3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mi-NZ" sz="32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  <m:r>
                        <a:rPr lang="mi-NZ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mi-NZ" sz="3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mi-NZ" sz="32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  <m:r>
                        <a:rPr lang="mi-NZ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mi-NZ" sz="3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mi-NZ" sz="32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acc>
                    </m:oMath>
                  </m:oMathPara>
                </a14:m>
                <a:endParaRPr lang="en-GB" sz="3200" b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1907C0-4AFD-F74D-49F0-F1371AD45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065" y="592715"/>
                <a:ext cx="2852063" cy="1135247"/>
              </a:xfrm>
              <a:prstGeom prst="rect">
                <a:avLst/>
              </a:prstGeom>
              <a:blipFill>
                <a:blip r:embed="rId3"/>
                <a:stretch>
                  <a:fillRect l="-4889" t="-6667" r="-4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Up Arrow 8">
            <a:extLst>
              <a:ext uri="{FF2B5EF4-FFF2-40B4-BE49-F238E27FC236}">
                <a16:creationId xmlns:a16="http://schemas.microsoft.com/office/drawing/2014/main" id="{1F9C45DB-BCED-BCA2-5549-EC4A69FD2DA9}"/>
              </a:ext>
            </a:extLst>
          </p:cNvPr>
          <p:cNvSpPr/>
          <p:nvPr/>
        </p:nvSpPr>
        <p:spPr>
          <a:xfrm rot="2700000">
            <a:off x="4793673" y="2361261"/>
            <a:ext cx="228601" cy="14259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571C8A9B-0DBC-BF03-62E7-9C35EC1238E4}"/>
              </a:ext>
            </a:extLst>
          </p:cNvPr>
          <p:cNvSpPr/>
          <p:nvPr/>
        </p:nvSpPr>
        <p:spPr>
          <a:xfrm rot="10800000">
            <a:off x="5246417" y="2565802"/>
            <a:ext cx="228601" cy="2307770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A7C9F33-C15A-2F26-1BF2-64512D62DC0F}"/>
                  </a:ext>
                </a:extLst>
              </p:cNvPr>
              <p:cNvSpPr txBox="1"/>
              <p:nvPr/>
            </p:nvSpPr>
            <p:spPr>
              <a:xfrm>
                <a:off x="7490174" y="318555"/>
                <a:ext cx="3351750" cy="20914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3200" b="1" dirty="0"/>
                  <a:t>Vector Subtraction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GB" sz="3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mi-NZ" sz="32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  <m:r>
                        <a:rPr lang="mi-NZ" sz="3200" b="1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̃"/>
                          <m:ctrlPr>
                            <a:rPr lang="mi-NZ" sz="3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mi-NZ" sz="32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  <m:r>
                        <a:rPr lang="mi-NZ" sz="3200" b="1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mi-NZ" sz="3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mi-NZ" sz="32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acc>
                    </m:oMath>
                  </m:oMathPara>
                </a14:m>
                <a:endParaRPr lang="en-GB" sz="32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GB" sz="3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mi-NZ" sz="32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  <m:r>
                        <a:rPr lang="mi-NZ" sz="32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mi-NZ" sz="3200" b="1" i="1" smtClean="0">
                          <a:latin typeface="Cambria Math" panose="02040503050406030204" pitchFamily="18" charset="0"/>
                        </a:rPr>
                        <m:t>(−</m:t>
                      </m:r>
                      <m:acc>
                        <m:accPr>
                          <m:chr m:val="̃"/>
                          <m:ctrlPr>
                            <a:rPr lang="mi-NZ" sz="3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mi-NZ" sz="32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  <m:r>
                        <a:rPr lang="mi-NZ" sz="3200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mi-NZ" sz="3200" b="1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mi-NZ" sz="3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mi-NZ" sz="32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acc>
                    </m:oMath>
                  </m:oMathPara>
                </a14:m>
                <a:endParaRPr lang="en-GB" sz="3200" b="1" dirty="0"/>
              </a:p>
              <a:p>
                <a:pPr algn="ctr"/>
                <a:endParaRPr lang="en-GB" sz="3200" b="1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A7C9F33-C15A-2F26-1BF2-64512D62D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174" y="318555"/>
                <a:ext cx="3351750" cy="2091470"/>
              </a:xfrm>
              <a:prstGeom prst="rect">
                <a:avLst/>
              </a:prstGeom>
              <a:blipFill>
                <a:blip r:embed="rId4"/>
                <a:stretch>
                  <a:fillRect l="-4151" t="-3614" r="-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Up Arrow 13">
            <a:extLst>
              <a:ext uri="{FF2B5EF4-FFF2-40B4-BE49-F238E27FC236}">
                <a16:creationId xmlns:a16="http://schemas.microsoft.com/office/drawing/2014/main" id="{88D658FB-9479-0BF0-4E03-ED756EFEDC55}"/>
              </a:ext>
            </a:extLst>
          </p:cNvPr>
          <p:cNvSpPr/>
          <p:nvPr/>
        </p:nvSpPr>
        <p:spPr>
          <a:xfrm rot="2700000">
            <a:off x="8961290" y="4571102"/>
            <a:ext cx="228601" cy="14259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Up Arrow 15">
            <a:extLst>
              <a:ext uri="{FF2B5EF4-FFF2-40B4-BE49-F238E27FC236}">
                <a16:creationId xmlns:a16="http://schemas.microsoft.com/office/drawing/2014/main" id="{57E24FAB-1528-73F7-292A-53B0C5BC6946}"/>
              </a:ext>
            </a:extLst>
          </p:cNvPr>
          <p:cNvSpPr/>
          <p:nvPr/>
        </p:nvSpPr>
        <p:spPr>
          <a:xfrm>
            <a:off x="9431965" y="2454242"/>
            <a:ext cx="228601" cy="2307770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FE490862-7FF8-5EAA-D168-665923F5DFA1}"/>
              </a:ext>
            </a:extLst>
          </p:cNvPr>
          <p:cNvSpPr/>
          <p:nvPr/>
        </p:nvSpPr>
        <p:spPr>
          <a:xfrm rot="8742395" flipH="1">
            <a:off x="4760104" y="3386782"/>
            <a:ext cx="263623" cy="1632921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/>
              </a:solidFill>
            </a:endParaRPr>
          </a:p>
        </p:txBody>
      </p:sp>
      <p:sp>
        <p:nvSpPr>
          <p:cNvPr id="21" name="Up Arrow 20">
            <a:extLst>
              <a:ext uri="{FF2B5EF4-FFF2-40B4-BE49-F238E27FC236}">
                <a16:creationId xmlns:a16="http://schemas.microsoft.com/office/drawing/2014/main" id="{F6C377C1-05A7-7881-270E-7753B886D238}"/>
              </a:ext>
            </a:extLst>
          </p:cNvPr>
          <p:cNvSpPr/>
          <p:nvPr/>
        </p:nvSpPr>
        <p:spPr>
          <a:xfrm rot="999134" flipH="1">
            <a:off x="8936044" y="2373557"/>
            <a:ext cx="263623" cy="3453253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CB5772-BB00-FBEB-0081-20B09564A00D}"/>
                  </a:ext>
                </a:extLst>
              </p:cNvPr>
              <p:cNvSpPr txBox="1"/>
              <p:nvPr/>
            </p:nvSpPr>
            <p:spPr>
              <a:xfrm>
                <a:off x="1337045" y="4596646"/>
                <a:ext cx="40427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mi-NZ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</m:oMath>
                  </m:oMathPara>
                </a14:m>
                <a:endParaRPr lang="en-GB" b="1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CB5772-BB00-FBEB-0081-20B09564A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045" y="4596646"/>
                <a:ext cx="404277" cy="3761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C782932-1BE3-8BEC-84D2-CFE330960210}"/>
                  </a:ext>
                </a:extLst>
              </p:cNvPr>
              <p:cNvSpPr txBox="1"/>
              <p:nvPr/>
            </p:nvSpPr>
            <p:spPr>
              <a:xfrm>
                <a:off x="5401770" y="3500424"/>
                <a:ext cx="40427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mi-NZ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</m:oMath>
                  </m:oMathPara>
                </a14:m>
                <a:endParaRPr lang="en-GB" b="1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C782932-1BE3-8BEC-84D2-CFE330960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770" y="3500424"/>
                <a:ext cx="404277" cy="3761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7D3D500-F828-3B3A-10D7-502048E48B55}"/>
                  </a:ext>
                </a:extLst>
              </p:cNvPr>
              <p:cNvSpPr txBox="1"/>
              <p:nvPr/>
            </p:nvSpPr>
            <p:spPr>
              <a:xfrm>
                <a:off x="9546265" y="3531590"/>
                <a:ext cx="40427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mi-NZ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</m:oMath>
                  </m:oMathPara>
                </a14:m>
                <a:endParaRPr lang="en-GB" b="1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7D3D500-F828-3B3A-10D7-502048E48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6265" y="3531590"/>
                <a:ext cx="404277" cy="3761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5E84F7F-DE8B-69E8-4248-01C285E35309}"/>
                  </a:ext>
                </a:extLst>
              </p:cNvPr>
              <p:cNvSpPr txBox="1"/>
              <p:nvPr/>
            </p:nvSpPr>
            <p:spPr>
              <a:xfrm>
                <a:off x="8971124" y="5341958"/>
                <a:ext cx="389850" cy="3770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mi-NZ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GB" b="1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5E84F7F-DE8B-69E8-4248-01C285E35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1124" y="5341958"/>
                <a:ext cx="389850" cy="3770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0152B8F-37BA-22E9-15A9-CDB00EE21F30}"/>
                  </a:ext>
                </a:extLst>
              </p:cNvPr>
              <p:cNvSpPr txBox="1"/>
              <p:nvPr/>
            </p:nvSpPr>
            <p:spPr>
              <a:xfrm>
                <a:off x="4533759" y="2697213"/>
                <a:ext cx="389850" cy="3770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mi-NZ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GB" b="1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0152B8F-37BA-22E9-15A9-CDB00EE21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759" y="2697213"/>
                <a:ext cx="389850" cy="3770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DFC6E5D-C58C-7FC3-0331-5D2844563886}"/>
                  </a:ext>
                </a:extLst>
              </p:cNvPr>
              <p:cNvSpPr txBox="1"/>
              <p:nvPr/>
            </p:nvSpPr>
            <p:spPr>
              <a:xfrm>
                <a:off x="4450212" y="4117113"/>
                <a:ext cx="389850" cy="3770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mi-NZ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acc>
                    </m:oMath>
                  </m:oMathPara>
                </a14:m>
                <a:endParaRPr lang="en-GB" b="1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DFC6E5D-C58C-7FC3-0331-5D2844563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212" y="4117113"/>
                <a:ext cx="389850" cy="37702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B01BA1A-E023-1908-9B19-159CF595AD09}"/>
                  </a:ext>
                </a:extLst>
              </p:cNvPr>
              <p:cNvSpPr txBox="1"/>
              <p:nvPr/>
            </p:nvSpPr>
            <p:spPr>
              <a:xfrm>
                <a:off x="8638441" y="3826216"/>
                <a:ext cx="410689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mi-NZ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acc>
                    </m:oMath>
                  </m:oMathPara>
                </a14:m>
                <a:endParaRPr lang="en-GB" b="1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B01BA1A-E023-1908-9B19-159CF595AD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8441" y="3826216"/>
                <a:ext cx="410689" cy="37619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439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p Arrow 3">
            <a:extLst>
              <a:ext uri="{FF2B5EF4-FFF2-40B4-BE49-F238E27FC236}">
                <a16:creationId xmlns:a16="http://schemas.microsoft.com/office/drawing/2014/main" id="{55277393-DF5C-0AF8-7D01-4501975DAA9A}"/>
              </a:ext>
            </a:extLst>
          </p:cNvPr>
          <p:cNvSpPr/>
          <p:nvPr/>
        </p:nvSpPr>
        <p:spPr>
          <a:xfrm rot="8100000">
            <a:off x="3198707" y="2216494"/>
            <a:ext cx="195819" cy="106667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B4907535-1334-1FED-F632-24E412D33158}"/>
              </a:ext>
            </a:extLst>
          </p:cNvPr>
          <p:cNvSpPr/>
          <p:nvPr/>
        </p:nvSpPr>
        <p:spPr>
          <a:xfrm rot="13500000">
            <a:off x="2571459" y="2678955"/>
            <a:ext cx="228601" cy="2726627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A7E6991-F31F-5A8E-6E85-3790192C8542}"/>
                  </a:ext>
                </a:extLst>
              </p:cNvPr>
              <p:cNvSpPr txBox="1"/>
              <p:nvPr/>
            </p:nvSpPr>
            <p:spPr>
              <a:xfrm>
                <a:off x="3233700" y="2303471"/>
                <a:ext cx="1619226" cy="4081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mi-NZ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mi-NZ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mi-NZ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mi-NZ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mi-NZ" b="1" i="1" smtClean="0">
                              <a:latin typeface="Cambria Math" panose="02040503050406030204" pitchFamily="18" charset="0"/>
                            </a:rPr>
                            <m:t>𝟏𝟓</m:t>
                          </m:r>
                          <m:r>
                            <a:rPr lang="mi-NZ" b="1" i="1" smtClean="0">
                              <a:latin typeface="Cambria Math" panose="02040503050406030204" pitchFamily="18" charset="0"/>
                            </a:rPr>
                            <m:t>𝒎𝒔</m:t>
                          </m:r>
                        </m:e>
                        <m:sup>
                          <m:r>
                            <a:rPr lang="mi-NZ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mi-NZ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GB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A7E6991-F31F-5A8E-6E85-3790192C8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700" y="2303471"/>
                <a:ext cx="1619226" cy="408125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2D11B19-BD33-DE71-B1F7-EEFBE31678B9}"/>
                  </a:ext>
                </a:extLst>
              </p:cNvPr>
              <p:cNvSpPr txBox="1"/>
              <p:nvPr/>
            </p:nvSpPr>
            <p:spPr>
              <a:xfrm>
                <a:off x="1855694" y="735106"/>
                <a:ext cx="2859373" cy="1035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mi-NZ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mi-NZ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mi-NZ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mi-NZ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mi-NZ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mi-NZ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mi-NZ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mi-NZ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mi-NZ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mi-NZ" sz="2800" b="1" dirty="0"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mi-NZ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mi-NZ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mi-NZ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mi-NZ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mi-NZ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mi-NZ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mi-NZ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mi-NZ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(−</m:t>
                          </m:r>
                          <m:r>
                            <a:rPr lang="mi-NZ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mi-NZ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mi-NZ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mi-NZ" sz="2800" b="1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2D11B19-BD33-DE71-B1F7-EEFBE3167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5694" y="735106"/>
                <a:ext cx="2859373" cy="1035796"/>
              </a:xfrm>
              <a:prstGeom prst="rect">
                <a:avLst/>
              </a:prstGeom>
              <a:blipFill>
                <a:blip r:embed="rId3"/>
                <a:stretch>
                  <a:fillRect r="-441" b="-60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4664346-855D-239E-5F8F-8D5BE1B67D6D}"/>
                  </a:ext>
                </a:extLst>
              </p:cNvPr>
              <p:cNvSpPr txBox="1"/>
              <p:nvPr/>
            </p:nvSpPr>
            <p:spPr>
              <a:xfrm>
                <a:off x="2850258" y="3890153"/>
                <a:ext cx="1558312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mi-NZ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mi-NZ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mi-NZ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mi-NZ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mi-NZ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mi-NZ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mi-NZ" b="1" i="1" smtClean="0">
                              <a:latin typeface="Cambria Math" panose="02040503050406030204" pitchFamily="18" charset="0"/>
                            </a:rPr>
                            <m:t>𝒎𝒔</m:t>
                          </m:r>
                        </m:e>
                        <m:sup>
                          <m:r>
                            <a:rPr lang="mi-NZ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mi-NZ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GB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4664346-855D-239E-5F8F-8D5BE1B67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258" y="3890153"/>
                <a:ext cx="1558312" cy="375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Up Arrow 6">
            <a:extLst>
              <a:ext uri="{FF2B5EF4-FFF2-40B4-BE49-F238E27FC236}">
                <a16:creationId xmlns:a16="http://schemas.microsoft.com/office/drawing/2014/main" id="{E9C43077-CC60-EEB3-D469-BF8BB8273E6F}"/>
              </a:ext>
            </a:extLst>
          </p:cNvPr>
          <p:cNvSpPr/>
          <p:nvPr/>
        </p:nvSpPr>
        <p:spPr>
          <a:xfrm rot="12287735">
            <a:off x="2214948" y="2232844"/>
            <a:ext cx="222121" cy="2914000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F47112D-35A4-9F63-70D8-01AA01AE9069}"/>
                  </a:ext>
                </a:extLst>
              </p:cNvPr>
              <p:cNvSpPr txBox="1"/>
              <p:nvPr/>
            </p:nvSpPr>
            <p:spPr>
              <a:xfrm>
                <a:off x="1855694" y="3196188"/>
                <a:ext cx="5132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mi-NZ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F47112D-35A4-9F63-70D8-01AA01AE9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5694" y="3196188"/>
                <a:ext cx="5132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1040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CEC848-9430-8A49-BBA9-703A956E069A}"/>
              </a:ext>
            </a:extLst>
          </p:cNvPr>
          <p:cNvSpPr/>
          <p:nvPr/>
        </p:nvSpPr>
        <p:spPr>
          <a:xfrm>
            <a:off x="4956131" y="2289131"/>
            <a:ext cx="2279737" cy="22797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A24A8A4A-C738-D942-A60C-5F7BD1138C2D}"/>
              </a:ext>
            </a:extLst>
          </p:cNvPr>
          <p:cNvSpPr/>
          <p:nvPr/>
        </p:nvSpPr>
        <p:spPr>
          <a:xfrm>
            <a:off x="5981698" y="1135246"/>
            <a:ext cx="228601" cy="23077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CA2AAF0C-448E-7F41-B0AD-54D2C8FD155E}"/>
              </a:ext>
            </a:extLst>
          </p:cNvPr>
          <p:cNvSpPr/>
          <p:nvPr/>
        </p:nvSpPr>
        <p:spPr>
          <a:xfrm rot="10800000">
            <a:off x="5981697" y="3443016"/>
            <a:ext cx="228601" cy="2307770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00C3CA-7883-2E4A-8F2F-B41F2FED2CC3}"/>
              </a:ext>
            </a:extLst>
          </p:cNvPr>
          <p:cNvSpPr txBox="1"/>
          <p:nvPr/>
        </p:nvSpPr>
        <p:spPr>
          <a:xfrm>
            <a:off x="6210298" y="1509201"/>
            <a:ext cx="1723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Support/Normal</a:t>
            </a:r>
            <a:br>
              <a:rPr lang="en-GB" dirty="0"/>
            </a:br>
            <a:r>
              <a:rPr lang="en-GB" dirty="0"/>
              <a:t>(720N)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D0E44D-AB06-4844-842F-3827E50B720F}"/>
              </a:ext>
            </a:extLst>
          </p:cNvPr>
          <p:cNvSpPr txBox="1"/>
          <p:nvPr/>
        </p:nvSpPr>
        <p:spPr>
          <a:xfrm>
            <a:off x="6295402" y="4836662"/>
            <a:ext cx="855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Weight</a:t>
            </a:r>
          </a:p>
          <a:p>
            <a:pPr algn="ctr"/>
            <a:r>
              <a:rPr lang="en-GB" dirty="0"/>
              <a:t>(720N)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2B969D-4BE3-CC49-9495-DE765CB0EF4E}"/>
              </a:ext>
            </a:extLst>
          </p:cNvPr>
          <p:cNvSpPr/>
          <p:nvPr/>
        </p:nvSpPr>
        <p:spPr>
          <a:xfrm rot="18900000">
            <a:off x="5747654" y="2580735"/>
            <a:ext cx="696686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FC3308-C6CB-7841-8179-59EB155380D4}"/>
              </a:ext>
            </a:extLst>
          </p:cNvPr>
          <p:cNvSpPr/>
          <p:nvPr/>
        </p:nvSpPr>
        <p:spPr>
          <a:xfrm rot="18900000">
            <a:off x="5747655" y="4154946"/>
            <a:ext cx="696686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745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p Arrow 3">
            <a:extLst>
              <a:ext uri="{FF2B5EF4-FFF2-40B4-BE49-F238E27FC236}">
                <a16:creationId xmlns:a16="http://schemas.microsoft.com/office/drawing/2014/main" id="{1EFFA8F3-15AB-A64C-86A3-70174079D6A7}"/>
              </a:ext>
            </a:extLst>
          </p:cNvPr>
          <p:cNvSpPr/>
          <p:nvPr/>
        </p:nvSpPr>
        <p:spPr>
          <a:xfrm rot="5400000">
            <a:off x="1618704" y="-258124"/>
            <a:ext cx="228601" cy="23077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C4F5516C-44E2-0248-90D1-080D16F9C0FA}"/>
              </a:ext>
            </a:extLst>
          </p:cNvPr>
          <p:cNvSpPr/>
          <p:nvPr/>
        </p:nvSpPr>
        <p:spPr>
          <a:xfrm rot="5400000">
            <a:off x="4827816" y="-258123"/>
            <a:ext cx="228601" cy="23077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CE4F7C-E5D4-D64C-B9A6-EF0006FFBA81}"/>
              </a:ext>
            </a:extLst>
          </p:cNvPr>
          <p:cNvSpPr txBox="1"/>
          <p:nvPr/>
        </p:nvSpPr>
        <p:spPr>
          <a:xfrm>
            <a:off x="1507622" y="526429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59C816-1964-9F45-A6C0-10C602C92245}"/>
              </a:ext>
            </a:extLst>
          </p:cNvPr>
          <p:cNvSpPr txBox="1"/>
          <p:nvPr/>
        </p:nvSpPr>
        <p:spPr>
          <a:xfrm>
            <a:off x="4716734" y="526429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F3482E-B965-7F43-9F73-5C711219553D}"/>
              </a:ext>
            </a:extLst>
          </p:cNvPr>
          <p:cNvSpPr txBox="1"/>
          <p:nvPr/>
        </p:nvSpPr>
        <p:spPr>
          <a:xfrm>
            <a:off x="3187519" y="6841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123ECF-0C6E-6F4F-96D1-65EF3AE56305}"/>
              </a:ext>
            </a:extLst>
          </p:cNvPr>
          <p:cNvSpPr txBox="1"/>
          <p:nvPr/>
        </p:nvSpPr>
        <p:spPr>
          <a:xfrm>
            <a:off x="6396631" y="6841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sp>
        <p:nvSpPr>
          <p:cNvPr id="10" name="Up Arrow 9">
            <a:extLst>
              <a:ext uri="{FF2B5EF4-FFF2-40B4-BE49-F238E27FC236}">
                <a16:creationId xmlns:a16="http://schemas.microsoft.com/office/drawing/2014/main" id="{2EF18A58-4D6E-5840-838E-E076E75F9E62}"/>
              </a:ext>
            </a:extLst>
          </p:cNvPr>
          <p:cNvSpPr/>
          <p:nvPr/>
        </p:nvSpPr>
        <p:spPr>
          <a:xfrm rot="5400000">
            <a:off x="1618704" y="704174"/>
            <a:ext cx="228601" cy="23077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D94201ED-8B00-D040-B883-C5AB30D1D237}"/>
              </a:ext>
            </a:extLst>
          </p:cNvPr>
          <p:cNvSpPr/>
          <p:nvPr/>
        </p:nvSpPr>
        <p:spPr>
          <a:xfrm rot="16200000">
            <a:off x="4827816" y="704175"/>
            <a:ext cx="228601" cy="23077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5B5B7D-793C-A94B-9BEA-AC53B10C57D7}"/>
              </a:ext>
            </a:extLst>
          </p:cNvPr>
          <p:cNvSpPr txBox="1"/>
          <p:nvPr/>
        </p:nvSpPr>
        <p:spPr>
          <a:xfrm>
            <a:off x="1507622" y="148872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D38CA8-3BCC-B44A-B82D-7F5DF5C026DE}"/>
              </a:ext>
            </a:extLst>
          </p:cNvPr>
          <p:cNvSpPr txBox="1"/>
          <p:nvPr/>
        </p:nvSpPr>
        <p:spPr>
          <a:xfrm>
            <a:off x="4716734" y="148872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24A478-DC87-9849-AEBD-0D487C225F60}"/>
              </a:ext>
            </a:extLst>
          </p:cNvPr>
          <p:cNvSpPr txBox="1"/>
          <p:nvPr/>
        </p:nvSpPr>
        <p:spPr>
          <a:xfrm>
            <a:off x="3187519" y="164643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D863CE-E805-6C48-B35C-F18B78CD856D}"/>
              </a:ext>
            </a:extLst>
          </p:cNvPr>
          <p:cNvSpPr txBox="1"/>
          <p:nvPr/>
        </p:nvSpPr>
        <p:spPr>
          <a:xfrm>
            <a:off x="6396631" y="164643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sp>
        <p:nvSpPr>
          <p:cNvPr id="16" name="Up Arrow 15">
            <a:extLst>
              <a:ext uri="{FF2B5EF4-FFF2-40B4-BE49-F238E27FC236}">
                <a16:creationId xmlns:a16="http://schemas.microsoft.com/office/drawing/2014/main" id="{C72CC26F-055B-A948-AEBE-6C5DE8D970DF}"/>
              </a:ext>
            </a:extLst>
          </p:cNvPr>
          <p:cNvSpPr/>
          <p:nvPr/>
        </p:nvSpPr>
        <p:spPr>
          <a:xfrm rot="5400000">
            <a:off x="1618702" y="1666471"/>
            <a:ext cx="228601" cy="23077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Up Arrow 16">
            <a:extLst>
              <a:ext uri="{FF2B5EF4-FFF2-40B4-BE49-F238E27FC236}">
                <a16:creationId xmlns:a16="http://schemas.microsoft.com/office/drawing/2014/main" id="{292C9E4D-BB6D-864E-B2E4-0B0785AD7EB7}"/>
              </a:ext>
            </a:extLst>
          </p:cNvPr>
          <p:cNvSpPr/>
          <p:nvPr/>
        </p:nvSpPr>
        <p:spPr>
          <a:xfrm rot="5400000">
            <a:off x="5933804" y="560483"/>
            <a:ext cx="228601" cy="45197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3C1ECE-16D5-0B4E-A28F-605B187F29B5}"/>
              </a:ext>
            </a:extLst>
          </p:cNvPr>
          <p:cNvSpPr txBox="1"/>
          <p:nvPr/>
        </p:nvSpPr>
        <p:spPr>
          <a:xfrm>
            <a:off x="1507620" y="2451024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45AD24-ACED-2C46-9C3C-8603EC2D80AE}"/>
              </a:ext>
            </a:extLst>
          </p:cNvPr>
          <p:cNvSpPr txBox="1"/>
          <p:nvPr/>
        </p:nvSpPr>
        <p:spPr>
          <a:xfrm>
            <a:off x="5694996" y="2451024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466FBE-2CDC-7F42-A582-1D14667FC79C}"/>
              </a:ext>
            </a:extLst>
          </p:cNvPr>
          <p:cNvSpPr txBox="1"/>
          <p:nvPr/>
        </p:nvSpPr>
        <p:spPr>
          <a:xfrm>
            <a:off x="3187517" y="26087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21AA76-B577-BF46-8DD5-C650C1C5A604}"/>
              </a:ext>
            </a:extLst>
          </p:cNvPr>
          <p:cNvSpPr txBox="1"/>
          <p:nvPr/>
        </p:nvSpPr>
        <p:spPr>
          <a:xfrm>
            <a:off x="8465101" y="26356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sp>
        <p:nvSpPr>
          <p:cNvPr id="22" name="Up Arrow 21">
            <a:extLst>
              <a:ext uri="{FF2B5EF4-FFF2-40B4-BE49-F238E27FC236}">
                <a16:creationId xmlns:a16="http://schemas.microsoft.com/office/drawing/2014/main" id="{F375704D-CB53-CC4D-9A39-FDEA031F56BE}"/>
              </a:ext>
            </a:extLst>
          </p:cNvPr>
          <p:cNvSpPr/>
          <p:nvPr/>
        </p:nvSpPr>
        <p:spPr>
          <a:xfrm rot="5400000">
            <a:off x="1618702" y="2628769"/>
            <a:ext cx="228601" cy="23077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DA0F04F6-5FA0-8C4E-BE46-9E408BD6C252}"/>
              </a:ext>
            </a:extLst>
          </p:cNvPr>
          <p:cNvSpPr/>
          <p:nvPr/>
        </p:nvSpPr>
        <p:spPr>
          <a:xfrm rot="16200000">
            <a:off x="5933804" y="1522781"/>
            <a:ext cx="228601" cy="45197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0F691D-3E20-964F-A96D-2693430A0F83}"/>
              </a:ext>
            </a:extLst>
          </p:cNvPr>
          <p:cNvSpPr txBox="1"/>
          <p:nvPr/>
        </p:nvSpPr>
        <p:spPr>
          <a:xfrm>
            <a:off x="1507620" y="3413322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6F0DAD-2614-EF4C-BC24-C9F402A27702}"/>
              </a:ext>
            </a:extLst>
          </p:cNvPr>
          <p:cNvSpPr txBox="1"/>
          <p:nvPr/>
        </p:nvSpPr>
        <p:spPr>
          <a:xfrm>
            <a:off x="5692458" y="3413322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B73BA7-BA24-174C-807B-6ED17B83904E}"/>
              </a:ext>
            </a:extLst>
          </p:cNvPr>
          <p:cNvSpPr txBox="1"/>
          <p:nvPr/>
        </p:nvSpPr>
        <p:spPr>
          <a:xfrm>
            <a:off x="3187517" y="35710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C5B2BF-B9A3-1E47-8679-510B15F579B7}"/>
              </a:ext>
            </a:extLst>
          </p:cNvPr>
          <p:cNvSpPr txBox="1"/>
          <p:nvPr/>
        </p:nvSpPr>
        <p:spPr>
          <a:xfrm>
            <a:off x="8465101" y="35979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sp>
        <p:nvSpPr>
          <p:cNvPr id="28" name="Up Arrow 27">
            <a:extLst>
              <a:ext uri="{FF2B5EF4-FFF2-40B4-BE49-F238E27FC236}">
                <a16:creationId xmlns:a16="http://schemas.microsoft.com/office/drawing/2014/main" id="{218FF947-CC58-C040-BCCD-3B102110875F}"/>
              </a:ext>
            </a:extLst>
          </p:cNvPr>
          <p:cNvSpPr/>
          <p:nvPr/>
        </p:nvSpPr>
        <p:spPr>
          <a:xfrm>
            <a:off x="579117" y="4283397"/>
            <a:ext cx="228601" cy="23077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ABF0EF-221D-E84E-8150-B68D4AFF42EC}"/>
              </a:ext>
            </a:extLst>
          </p:cNvPr>
          <p:cNvSpPr txBox="1"/>
          <p:nvPr/>
        </p:nvSpPr>
        <p:spPr>
          <a:xfrm>
            <a:off x="807718" y="5176808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FF8434-F862-F64C-A02F-DBD3D35A45E5}"/>
              </a:ext>
            </a:extLst>
          </p:cNvPr>
          <p:cNvSpPr txBox="1"/>
          <p:nvPr/>
        </p:nvSpPr>
        <p:spPr>
          <a:xfrm>
            <a:off x="1582961" y="5176808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31" name="Up Arrow 30">
            <a:extLst>
              <a:ext uri="{FF2B5EF4-FFF2-40B4-BE49-F238E27FC236}">
                <a16:creationId xmlns:a16="http://schemas.microsoft.com/office/drawing/2014/main" id="{FC7D4C29-E96D-954B-8E70-9C216063F5E7}"/>
              </a:ext>
            </a:extLst>
          </p:cNvPr>
          <p:cNvSpPr/>
          <p:nvPr/>
        </p:nvSpPr>
        <p:spPr>
          <a:xfrm>
            <a:off x="2090502" y="4838568"/>
            <a:ext cx="228601" cy="119742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Up Arrow 31">
            <a:extLst>
              <a:ext uri="{FF2B5EF4-FFF2-40B4-BE49-F238E27FC236}">
                <a16:creationId xmlns:a16="http://schemas.microsoft.com/office/drawing/2014/main" id="{74BD192C-DE0C-6741-AF34-A117888F5190}"/>
              </a:ext>
            </a:extLst>
          </p:cNvPr>
          <p:cNvSpPr/>
          <p:nvPr/>
        </p:nvSpPr>
        <p:spPr>
          <a:xfrm rot="10800000">
            <a:off x="3409197" y="4838568"/>
            <a:ext cx="228601" cy="119742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43C798-168D-7748-92FF-5A1E0C081B45}"/>
              </a:ext>
            </a:extLst>
          </p:cNvPr>
          <p:cNvSpPr txBox="1"/>
          <p:nvPr/>
        </p:nvSpPr>
        <p:spPr>
          <a:xfrm>
            <a:off x="2319103" y="517680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0273B4-702B-F141-A776-28A5F920A7FE}"/>
              </a:ext>
            </a:extLst>
          </p:cNvPr>
          <p:cNvSpPr txBox="1"/>
          <p:nvPr/>
        </p:nvSpPr>
        <p:spPr>
          <a:xfrm>
            <a:off x="2848427" y="5176808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4CF768-C1DF-FE49-8768-9EED83CE506E}"/>
              </a:ext>
            </a:extLst>
          </p:cNvPr>
          <p:cNvSpPr txBox="1"/>
          <p:nvPr/>
        </p:nvSpPr>
        <p:spPr>
          <a:xfrm>
            <a:off x="3625530" y="517680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534B7B-2B61-1541-9651-B3CEC3778677}"/>
              </a:ext>
            </a:extLst>
          </p:cNvPr>
          <p:cNvSpPr txBox="1"/>
          <p:nvPr/>
        </p:nvSpPr>
        <p:spPr>
          <a:xfrm>
            <a:off x="4238602" y="51768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501855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184F54-C42D-824F-B23B-F3EC8AEA36A2}"/>
              </a:ext>
            </a:extLst>
          </p:cNvPr>
          <p:cNvSpPr/>
          <p:nvPr/>
        </p:nvSpPr>
        <p:spPr>
          <a:xfrm>
            <a:off x="5234222" y="2567225"/>
            <a:ext cx="1723550" cy="17235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AADA407D-E418-5C46-8A02-49382D9F577B}"/>
              </a:ext>
            </a:extLst>
          </p:cNvPr>
          <p:cNvSpPr/>
          <p:nvPr/>
        </p:nvSpPr>
        <p:spPr>
          <a:xfrm>
            <a:off x="5981698" y="2812868"/>
            <a:ext cx="228601" cy="63014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D77411EB-6FB3-9145-8A01-700643DBF212}"/>
              </a:ext>
            </a:extLst>
          </p:cNvPr>
          <p:cNvSpPr/>
          <p:nvPr/>
        </p:nvSpPr>
        <p:spPr>
          <a:xfrm rot="10800000">
            <a:off x="5981697" y="3443016"/>
            <a:ext cx="228601" cy="2307770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2523A6-1960-714A-BCF2-830C8AA7A611}"/>
              </a:ext>
            </a:extLst>
          </p:cNvPr>
          <p:cNvSpPr txBox="1"/>
          <p:nvPr/>
        </p:nvSpPr>
        <p:spPr>
          <a:xfrm>
            <a:off x="6957772" y="2943275"/>
            <a:ext cx="1175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100N Drag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5036D1-2303-E74F-A87E-11835506F7CB}"/>
              </a:ext>
            </a:extLst>
          </p:cNvPr>
          <p:cNvSpPr txBox="1"/>
          <p:nvPr/>
        </p:nvSpPr>
        <p:spPr>
          <a:xfrm>
            <a:off x="6295402" y="4836662"/>
            <a:ext cx="855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Weight</a:t>
            </a:r>
          </a:p>
          <a:p>
            <a:pPr algn="ctr"/>
            <a:r>
              <a:rPr lang="en-GB" dirty="0"/>
              <a:t>(720N)</a:t>
            </a:r>
          </a:p>
        </p:txBody>
      </p:sp>
    </p:spTree>
    <p:extLst>
      <p:ext uri="{BB962C8B-B14F-4D97-AF65-F5344CB8AC3E}">
        <p14:creationId xmlns:p14="http://schemas.microsoft.com/office/powerpoint/2010/main" val="2495100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2AC7E1-1B24-754F-ACC2-EC8C3C89293E}"/>
              </a:ext>
            </a:extLst>
          </p:cNvPr>
          <p:cNvSpPr/>
          <p:nvPr/>
        </p:nvSpPr>
        <p:spPr>
          <a:xfrm>
            <a:off x="4093028" y="3341914"/>
            <a:ext cx="4005943" cy="1741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34B009-F4AD-4E45-A268-542BB1B196C5}"/>
              </a:ext>
            </a:extLst>
          </p:cNvPr>
          <p:cNvSpPr txBox="1"/>
          <p:nvPr/>
        </p:nvSpPr>
        <p:spPr>
          <a:xfrm>
            <a:off x="8218715" y="3244334"/>
            <a:ext cx="90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Ground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643539-9234-AD40-BAFC-04647DDAA901}"/>
              </a:ext>
            </a:extLst>
          </p:cNvPr>
          <p:cNvSpPr/>
          <p:nvPr/>
        </p:nvSpPr>
        <p:spPr>
          <a:xfrm>
            <a:off x="5687784" y="2525485"/>
            <a:ext cx="816429" cy="816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2823F-A4EC-2744-946E-E8EB763AEF97}"/>
              </a:ext>
            </a:extLst>
          </p:cNvPr>
          <p:cNvSpPr txBox="1"/>
          <p:nvPr/>
        </p:nvSpPr>
        <p:spPr>
          <a:xfrm>
            <a:off x="6579518" y="2667392"/>
            <a:ext cx="710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1kg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125025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2AC7E1-1B24-754F-ACC2-EC8C3C89293E}"/>
              </a:ext>
            </a:extLst>
          </p:cNvPr>
          <p:cNvSpPr/>
          <p:nvPr/>
        </p:nvSpPr>
        <p:spPr>
          <a:xfrm>
            <a:off x="4093028" y="3341914"/>
            <a:ext cx="4005943" cy="1741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34B009-F4AD-4E45-A268-542BB1B196C5}"/>
              </a:ext>
            </a:extLst>
          </p:cNvPr>
          <p:cNvSpPr txBox="1"/>
          <p:nvPr/>
        </p:nvSpPr>
        <p:spPr>
          <a:xfrm>
            <a:off x="8218715" y="3244334"/>
            <a:ext cx="90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Ground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643539-9234-AD40-BAFC-04647DDAA901}"/>
              </a:ext>
            </a:extLst>
          </p:cNvPr>
          <p:cNvSpPr/>
          <p:nvPr/>
        </p:nvSpPr>
        <p:spPr>
          <a:xfrm>
            <a:off x="5687784" y="2525485"/>
            <a:ext cx="816429" cy="816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67DD6DD0-1E6F-8847-82E4-E7CBAE633B4D}"/>
              </a:ext>
            </a:extLst>
          </p:cNvPr>
          <p:cNvSpPr/>
          <p:nvPr/>
        </p:nvSpPr>
        <p:spPr>
          <a:xfrm rot="10800000">
            <a:off x="5943596" y="2928256"/>
            <a:ext cx="283031" cy="1567543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AE37C3-8282-204F-A3BA-A1D1A38E3681}"/>
              </a:ext>
            </a:extLst>
          </p:cNvPr>
          <p:cNvSpPr txBox="1"/>
          <p:nvPr/>
        </p:nvSpPr>
        <p:spPr>
          <a:xfrm>
            <a:off x="5366195" y="4495799"/>
            <a:ext cx="1437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Weight Force</a:t>
            </a:r>
            <a:br>
              <a:rPr lang="en-GB" b="1" dirty="0"/>
            </a:br>
            <a:r>
              <a:rPr lang="en-GB" b="1" dirty="0"/>
              <a:t>9.8N</a:t>
            </a:r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794FD326-7BF3-B04E-AC8C-AA26E2518192}"/>
              </a:ext>
            </a:extLst>
          </p:cNvPr>
          <p:cNvSpPr/>
          <p:nvPr/>
        </p:nvSpPr>
        <p:spPr>
          <a:xfrm>
            <a:off x="5943596" y="1360713"/>
            <a:ext cx="283031" cy="1567543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CCFD9A-142D-094E-9AC6-6641FEC74639}"/>
              </a:ext>
            </a:extLst>
          </p:cNvPr>
          <p:cNvSpPr txBox="1"/>
          <p:nvPr/>
        </p:nvSpPr>
        <p:spPr>
          <a:xfrm>
            <a:off x="4918605" y="714382"/>
            <a:ext cx="2333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Support/Normal Force</a:t>
            </a:r>
            <a:br>
              <a:rPr lang="en-GB" b="1" dirty="0"/>
            </a:br>
            <a:r>
              <a:rPr lang="en-GB" b="1" dirty="0"/>
              <a:t>9.8N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2823F-A4EC-2744-946E-E8EB763AEF97}"/>
              </a:ext>
            </a:extLst>
          </p:cNvPr>
          <p:cNvSpPr txBox="1"/>
          <p:nvPr/>
        </p:nvSpPr>
        <p:spPr>
          <a:xfrm>
            <a:off x="6579518" y="2667392"/>
            <a:ext cx="710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1kg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679120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6276</TotalTime>
  <Words>320</Words>
  <Application>Microsoft Macintosh PowerPoint</Application>
  <PresentationFormat>Widescreen</PresentationFormat>
  <Paragraphs>153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Finn  LeSueur</dc:creator>
  <cp:lastModifiedBy>Finn  LeSueur</cp:lastModifiedBy>
  <cp:revision>28</cp:revision>
  <dcterms:created xsi:type="dcterms:W3CDTF">2021-03-08T00:40:35Z</dcterms:created>
  <dcterms:modified xsi:type="dcterms:W3CDTF">2023-01-19T02:55:44Z</dcterms:modified>
</cp:coreProperties>
</file>