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60" r:id="rId5"/>
    <p:sldId id="261" r:id="rId6"/>
    <p:sldId id="268" r:id="rId7"/>
    <p:sldId id="275" r:id="rId8"/>
    <p:sldId id="276" r:id="rId9"/>
    <p:sldId id="267" r:id="rId10"/>
    <p:sldId id="259" r:id="rId11"/>
    <p:sldId id="263" r:id="rId12"/>
    <p:sldId id="262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90"/>
    <p:restoredTop sz="94607"/>
  </p:normalViewPr>
  <p:slideViewPr>
    <p:cSldViewPr snapToGrid="0" snapToObjects="1">
      <p:cViewPr varScale="1">
        <p:scale>
          <a:sx n="144" d="100"/>
          <a:sy n="144" d="100"/>
        </p:scale>
        <p:origin x="2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3D25A-4BAB-E944-807E-86E318F72109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90A0D-2A9E-3A46-B0C0-E063733360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65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C90A0D-2A9E-3A46-B0C0-E06373336099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9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1D2A-7733-404B-AB47-C8D5EB4F1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66DB10-8E0C-284A-980E-7A3CC3F1F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8474B-0E44-D84A-91A1-64A8EBD7D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BE87B-C8D2-F548-AEAD-A802B26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CCF32-6694-284E-8916-0131C813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352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AAF9-940D-1440-9845-35129FB25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64D167-720F-D84D-A558-502FE48715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0E0CC-2828-8841-8B56-36B62FE1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75C6B-A168-9F4A-8C11-6FA76F1BC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54945-0104-0C46-91A1-357874413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33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CA76228-23E7-624F-B6B9-637FAC69B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18AD94-7F4D-AB43-B920-40357F867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017AA-8F86-D540-BF53-F948627F9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74D30-6A9D-5D43-8CDA-2E1D608E0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192C2-5FEE-2D4E-B75A-DD91A8A5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19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8A9CD-D0B7-AA41-974B-B045BC101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284B-CFF1-9A4D-97C3-DA5A17E4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231A3-4B47-644E-B03E-58E584B7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95FFE-4F9A-844F-A7FA-933017CDB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0CCDC1-B45A-A74C-B5AB-428DDE83A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35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4AC3B-10CD-9F4F-B229-ED8750267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9EC25-EC41-3640-9B74-02D0F19BDE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03A68C-B257-AF49-9828-94A9C6E6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48980-3DA8-0243-BAB6-ABA1526BE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F4673-54A6-5842-AE2E-79C5CBEAC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313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0C7EC-A04D-C34A-9F3E-D88CADEF2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A77E9-5611-0344-B026-C2BAE0024B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3CEDDA-3926-D64E-8C9A-D86F5FA0D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0A57E-EB8C-0D42-970E-B34DB25E1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DA7BA-3E8B-AA4C-8839-E5F8C11CB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E2C72-1063-1447-B393-7AE44F59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270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085DC-12A6-A347-A614-844E6D5F6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B0397-5F43-7046-AC3B-0ED3A7D52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163E93-22BD-4B45-A862-D0DE40C79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D4ADA4-AF8B-6B44-89E2-3CFD726BDE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B2C3BF-26CD-9748-83BB-7D59AAC1A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D194A7-9BD8-8E4F-9A7E-CF4FB15D1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CCAA1-C49F-2542-9351-932CC056B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BF4C63-8F68-3041-8EBD-F9DD7E6BD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996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1B7CB-8354-7C48-9A2E-FC00F3B21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7FF0DE-D9C9-2546-A886-59167D828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6EDBFD-8B06-5E47-894C-DB83EDC0A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49C362-F5D3-5F4E-8189-0B7FAE99F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50590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9B91B6-5A0E-C342-BF4F-7B064126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552E48-1481-8F46-9A8C-C414EEE3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8DEF8-23C5-6C4C-B4CF-3FC404485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017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367AD-D9D3-5848-A750-D83E0EE2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0461E-01AB-754C-AE1A-4E73868CB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4A2E7-C8B0-5741-8BA7-CF7B57CF3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8D1DA4-4405-CE44-AB24-A3A509E5F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FA9932-0F4C-594C-94C2-9B2691B25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877843-078A-584D-8E1A-ECE20786B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741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BFDB-861F-2F48-BD54-4E80484C7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5DC45-6CDE-1F47-9513-2241F6FAFB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61B752-6640-0A43-B091-1648A2C8C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B8B3E-7F54-0F47-942D-E3F17FC9F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8613-2118-1B48-A066-53E091D42CD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29C897-7CCB-F149-8943-93E6287AD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58A2A4-EC8B-284A-8630-00A9DA424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704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4DB77E-7EF3-3C4D-BD82-5B7FD54F0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11AA5-63A0-374A-A3AC-64DB460D1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C3535-11ED-AD46-B17E-5AF6726FD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CC8613-2118-1B48-A066-53E091D42CD0}" type="datetimeFigureOut">
              <a:rPr lang="en-GB" smtClean="0"/>
              <a:t>08/03/2022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87483E-B557-4D48-8248-87CD503E6B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C845-DBAB-DA4D-87C7-D9EB0462B8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7AB78E-6051-1C47-8571-E8FED710255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92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CEC848-9430-8A49-BBA9-703A956E069A}"/>
              </a:ext>
            </a:extLst>
          </p:cNvPr>
          <p:cNvSpPr/>
          <p:nvPr/>
        </p:nvSpPr>
        <p:spPr>
          <a:xfrm>
            <a:off x="4956131" y="2289131"/>
            <a:ext cx="2279737" cy="227973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Up Arrow 6">
            <a:extLst>
              <a:ext uri="{FF2B5EF4-FFF2-40B4-BE49-F238E27FC236}">
                <a16:creationId xmlns:a16="http://schemas.microsoft.com/office/drawing/2014/main" id="{A24A8A4A-C738-D942-A60C-5F7BD1138C2D}"/>
              </a:ext>
            </a:extLst>
          </p:cNvPr>
          <p:cNvSpPr/>
          <p:nvPr/>
        </p:nvSpPr>
        <p:spPr>
          <a:xfrm>
            <a:off x="5981698" y="1135246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Up Arrow 7">
            <a:extLst>
              <a:ext uri="{FF2B5EF4-FFF2-40B4-BE49-F238E27FC236}">
                <a16:creationId xmlns:a16="http://schemas.microsoft.com/office/drawing/2014/main" id="{CA2AAF0C-448E-7F41-B0AD-54D2C8FD155E}"/>
              </a:ext>
            </a:extLst>
          </p:cNvPr>
          <p:cNvSpPr/>
          <p:nvPr/>
        </p:nvSpPr>
        <p:spPr>
          <a:xfrm rot="10800000">
            <a:off x="5981697" y="3443016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00C3CA-7883-2E4A-8F2F-B41F2FED2CC3}"/>
              </a:ext>
            </a:extLst>
          </p:cNvPr>
          <p:cNvSpPr txBox="1"/>
          <p:nvPr/>
        </p:nvSpPr>
        <p:spPr>
          <a:xfrm>
            <a:off x="6210298" y="1509201"/>
            <a:ext cx="1723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Support/Normal</a:t>
            </a:r>
            <a:br>
              <a:rPr lang="en-GB" dirty="0"/>
            </a:br>
            <a:r>
              <a:rPr lang="en-GB" dirty="0"/>
              <a:t>(720N)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D0E44D-AB06-4844-842F-3827E50B720F}"/>
              </a:ext>
            </a:extLst>
          </p:cNvPr>
          <p:cNvSpPr txBox="1"/>
          <p:nvPr/>
        </p:nvSpPr>
        <p:spPr>
          <a:xfrm>
            <a:off x="6295402" y="4836662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</a:p>
          <a:p>
            <a:pPr algn="ctr"/>
            <a:r>
              <a:rPr lang="en-GB" dirty="0"/>
              <a:t>(720N)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2B969D-4BE3-CC49-9495-DE765CB0EF4E}"/>
              </a:ext>
            </a:extLst>
          </p:cNvPr>
          <p:cNvSpPr/>
          <p:nvPr/>
        </p:nvSpPr>
        <p:spPr>
          <a:xfrm rot="18900000">
            <a:off x="5747654" y="2580735"/>
            <a:ext cx="69668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FC3308-C6CB-7841-8179-59EB155380D4}"/>
              </a:ext>
            </a:extLst>
          </p:cNvPr>
          <p:cNvSpPr/>
          <p:nvPr/>
        </p:nvSpPr>
        <p:spPr>
          <a:xfrm rot="18900000">
            <a:off x="5747655" y="4154946"/>
            <a:ext cx="696686" cy="4571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45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951516">
            <a:off x="5181600" y="2296888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6375292">
            <a:off x="5200841" y="177941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05AF7-6EEA-D04E-9375-D0E0CF38BBA5}"/>
              </a:ext>
            </a:extLst>
          </p:cNvPr>
          <p:cNvSpPr txBox="1"/>
          <p:nvPr/>
        </p:nvSpPr>
        <p:spPr>
          <a:xfrm>
            <a:off x="6096000" y="1471547"/>
            <a:ext cx="146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n</a:t>
            </a:r>
            <a:br>
              <a:rPr lang="en-GB" b="1" dirty="0"/>
            </a:br>
            <a:r>
              <a:rPr lang="en-GB" b="1" dirty="0"/>
              <a:t>Normal Force</a:t>
            </a:r>
          </a:p>
        </p:txBody>
      </p:sp>
    </p:spTree>
    <p:extLst>
      <p:ext uri="{BB962C8B-B14F-4D97-AF65-F5344CB8AC3E}">
        <p14:creationId xmlns:p14="http://schemas.microsoft.com/office/powerpoint/2010/main" val="301955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951516">
            <a:off x="5181600" y="2296888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FB34D8C-41AC-3541-A3C0-96FA019E12F5}"/>
              </a:ext>
            </a:extLst>
          </p:cNvPr>
          <p:cNvSpPr/>
          <p:nvPr/>
        </p:nvSpPr>
        <p:spPr>
          <a:xfrm rot="16200000">
            <a:off x="4608252" y="3525385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6375292">
            <a:off x="5200841" y="177941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405AF7-6EEA-D04E-9375-D0E0CF38BBA5}"/>
              </a:ext>
            </a:extLst>
          </p:cNvPr>
          <p:cNvSpPr txBox="1"/>
          <p:nvPr/>
        </p:nvSpPr>
        <p:spPr>
          <a:xfrm>
            <a:off x="6096000" y="1471547"/>
            <a:ext cx="14689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n</a:t>
            </a:r>
            <a:br>
              <a:rPr lang="en-GB" b="1" dirty="0"/>
            </a:br>
            <a:r>
              <a:rPr lang="en-GB" b="1" dirty="0"/>
              <a:t>Normal Force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CA0718-32BE-3843-9840-AB3845CCB3D9}"/>
              </a:ext>
            </a:extLst>
          </p:cNvPr>
          <p:cNvSpPr txBox="1"/>
          <p:nvPr/>
        </p:nvSpPr>
        <p:spPr>
          <a:xfrm>
            <a:off x="5807267" y="3971336"/>
            <a:ext cx="143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/>
              <a:t>F</a:t>
            </a:r>
            <a:r>
              <a:rPr lang="en-GB" b="1" baseline="-25000" dirty="0" err="1"/>
              <a:t>w</a:t>
            </a:r>
            <a:br>
              <a:rPr lang="en-GB" b="1" dirty="0"/>
            </a:br>
            <a:r>
              <a:rPr lang="en-GB" b="1" dirty="0"/>
              <a:t>Weight Force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F427DEF5-1E24-854B-9DDF-29A34D1FF15C}"/>
              </a:ext>
            </a:extLst>
          </p:cNvPr>
          <p:cNvSpPr/>
          <p:nvPr/>
        </p:nvSpPr>
        <p:spPr>
          <a:xfrm rot="6375292" flipH="1" flipV="1">
            <a:off x="4809510" y="3125539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E2B9F-AFBB-F44A-AE61-CFF0677AEFE3}"/>
              </a:ext>
            </a:extLst>
          </p:cNvPr>
          <p:cNvSpPr txBox="1"/>
          <p:nvPr/>
        </p:nvSpPr>
        <p:spPr>
          <a:xfrm>
            <a:off x="3905970" y="2812870"/>
            <a:ext cx="14907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Experienced</a:t>
            </a:r>
            <a:br>
              <a:rPr lang="en-GB" b="1" dirty="0"/>
            </a:br>
            <a:r>
              <a:rPr lang="en-GB" b="1" dirty="0"/>
              <a:t>Weight Force </a:t>
            </a:r>
          </a:p>
        </p:txBody>
      </p:sp>
    </p:spTree>
    <p:extLst>
      <p:ext uri="{BB962C8B-B14F-4D97-AF65-F5344CB8AC3E}">
        <p14:creationId xmlns:p14="http://schemas.microsoft.com/office/powerpoint/2010/main" val="1039295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47CBC37A-8823-0640-A9BB-233322540E5E}"/>
              </a:ext>
            </a:extLst>
          </p:cNvPr>
          <p:cNvSpPr/>
          <p:nvPr/>
        </p:nvSpPr>
        <p:spPr>
          <a:xfrm flipH="1">
            <a:off x="3472543" y="2231572"/>
            <a:ext cx="4974771" cy="1436914"/>
          </a:xfrm>
          <a:prstGeom prst="rtTriangle">
            <a:avLst/>
          </a:prstGeom>
          <a:solidFill>
            <a:schemeClr val="bg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FD9150-F037-6649-B6B2-8EDCD9E7DF01}"/>
              </a:ext>
            </a:extLst>
          </p:cNvPr>
          <p:cNvSpPr/>
          <p:nvPr/>
        </p:nvSpPr>
        <p:spPr>
          <a:xfrm rot="20599305" flipH="1">
            <a:off x="5340453" y="2362142"/>
            <a:ext cx="1208314" cy="566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600" b="1" dirty="0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D0E40191-2765-864C-AE39-23E55D1DCE88}"/>
              </a:ext>
            </a:extLst>
          </p:cNvPr>
          <p:cNvSpPr/>
          <p:nvPr/>
        </p:nvSpPr>
        <p:spPr>
          <a:xfrm rot="20563443" flipH="1">
            <a:off x="5880746" y="2486482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4FB34D8C-41AC-3541-A3C0-96FA019E12F5}"/>
              </a:ext>
            </a:extLst>
          </p:cNvPr>
          <p:cNvSpPr/>
          <p:nvPr/>
        </p:nvSpPr>
        <p:spPr>
          <a:xfrm rot="5400000" flipH="1">
            <a:off x="4818928" y="3589810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D7FB9F4D-2012-A94A-943A-CA4AD98EFE98}"/>
              </a:ext>
            </a:extLst>
          </p:cNvPr>
          <p:cNvSpPr/>
          <p:nvPr/>
        </p:nvSpPr>
        <p:spPr>
          <a:xfrm rot="4500000" flipV="1">
            <a:off x="5040620" y="1894884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30D89E-4CA1-0244-BFB4-91D4DE76A003}"/>
              </a:ext>
            </a:extLst>
          </p:cNvPr>
          <p:cNvSpPr txBox="1"/>
          <p:nvPr/>
        </p:nvSpPr>
        <p:spPr>
          <a:xfrm>
            <a:off x="5736461" y="1490096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D2AFD2-A3FE-D04A-8C66-6DDD957002E0}"/>
              </a:ext>
            </a:extLst>
          </p:cNvPr>
          <p:cNvSpPr txBox="1"/>
          <p:nvPr/>
        </p:nvSpPr>
        <p:spPr>
          <a:xfrm>
            <a:off x="6604580" y="2200657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0255DB-5152-4D49-B7C3-B6B7BF09EE93}"/>
              </a:ext>
            </a:extLst>
          </p:cNvPr>
          <p:cNvSpPr txBox="1"/>
          <p:nvPr/>
        </p:nvSpPr>
        <p:spPr>
          <a:xfrm>
            <a:off x="5959928" y="4298867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124325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mall toy car&#10;&#10;Description automatically generated with low confidence">
            <a:extLst>
              <a:ext uri="{FF2B5EF4-FFF2-40B4-BE49-F238E27FC236}">
                <a16:creationId xmlns:a16="http://schemas.microsoft.com/office/drawing/2014/main" id="{78D9C909-CA27-6949-BA35-B0C232EEBE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3108" y="1964268"/>
            <a:ext cx="7418400" cy="234156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B86DADB-9ADE-8249-875D-54FD4C2CF9EB}"/>
              </a:ext>
            </a:extLst>
          </p:cNvPr>
          <p:cNvSpPr/>
          <p:nvPr/>
        </p:nvSpPr>
        <p:spPr>
          <a:xfrm rot="20853447">
            <a:off x="5795159" y="2541319"/>
            <a:ext cx="1151906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F733898A-1283-7E46-B94C-7EBDE83301CC}"/>
              </a:ext>
            </a:extLst>
          </p:cNvPr>
          <p:cNvSpPr/>
          <p:nvPr/>
        </p:nvSpPr>
        <p:spPr>
          <a:xfrm rot="20563443" flipH="1">
            <a:off x="6305585" y="2735864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52008AA1-5A00-C549-9D09-33BD3DF268A6}"/>
              </a:ext>
            </a:extLst>
          </p:cNvPr>
          <p:cNvSpPr/>
          <p:nvPr/>
        </p:nvSpPr>
        <p:spPr>
          <a:xfrm rot="5400000" flipH="1">
            <a:off x="5243767" y="3839192"/>
            <a:ext cx="2189782" cy="208248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16BD35A5-FB0A-2F43-B544-C0723B1C1AFE}"/>
              </a:ext>
            </a:extLst>
          </p:cNvPr>
          <p:cNvSpPr/>
          <p:nvPr/>
        </p:nvSpPr>
        <p:spPr>
          <a:xfrm rot="4500000" flipV="1">
            <a:off x="5465459" y="2144266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D2F71E-1D06-3B4D-A8A6-4402AEBD402A}"/>
              </a:ext>
            </a:extLst>
          </p:cNvPr>
          <p:cNvSpPr txBox="1"/>
          <p:nvPr/>
        </p:nvSpPr>
        <p:spPr>
          <a:xfrm>
            <a:off x="6352554" y="15516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B089C9-2E32-D042-AA35-F9CAD44A8D7A}"/>
              </a:ext>
            </a:extLst>
          </p:cNvPr>
          <p:cNvSpPr txBox="1"/>
          <p:nvPr/>
        </p:nvSpPr>
        <p:spPr>
          <a:xfrm>
            <a:off x="7220673" y="2262190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3041CA-17E8-A044-944B-A1A0D085EF70}"/>
              </a:ext>
            </a:extLst>
          </p:cNvPr>
          <p:cNvSpPr txBox="1"/>
          <p:nvPr/>
        </p:nvSpPr>
        <p:spPr>
          <a:xfrm>
            <a:off x="6576021" y="4360400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287030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0C574D-8B27-B44B-B7B4-4D1C881D0DC6}"/>
              </a:ext>
            </a:extLst>
          </p:cNvPr>
          <p:cNvCxnSpPr>
            <a:cxnSpLocks/>
          </p:cNvCxnSpPr>
          <p:nvPr/>
        </p:nvCxnSpPr>
        <p:spPr>
          <a:xfrm>
            <a:off x="6349789" y="6140095"/>
            <a:ext cx="43994" cy="18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C1ADA-A502-3948-AFC7-D359F728EEEE}"/>
              </a:ext>
            </a:extLst>
          </p:cNvPr>
          <p:cNvCxnSpPr>
            <a:cxnSpLocks/>
          </p:cNvCxnSpPr>
          <p:nvPr/>
        </p:nvCxnSpPr>
        <p:spPr>
          <a:xfrm flipV="1">
            <a:off x="6342429" y="6101923"/>
            <a:ext cx="143726" cy="4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2C233A3-64F3-B540-9692-82EE8AC21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52626" y="183092"/>
            <a:ext cx="5686748" cy="4351338"/>
          </a:xfr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7A6688D7-76B2-E94D-95CD-F27EC07A2751}"/>
              </a:ext>
            </a:extLst>
          </p:cNvPr>
          <p:cNvSpPr/>
          <p:nvPr/>
        </p:nvSpPr>
        <p:spPr>
          <a:xfrm rot="20563443" flipH="1">
            <a:off x="6172353" y="6213675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E3F52DB-1793-E34C-A778-17CE4F7D2D99}"/>
              </a:ext>
            </a:extLst>
          </p:cNvPr>
          <p:cNvSpPr/>
          <p:nvPr/>
        </p:nvSpPr>
        <p:spPr>
          <a:xfrm rot="5400000" flipH="1">
            <a:off x="5418187" y="5610695"/>
            <a:ext cx="1555759" cy="20013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617072C0-A4DE-1445-80EB-D869C45F39F9}"/>
              </a:ext>
            </a:extLst>
          </p:cNvPr>
          <p:cNvSpPr/>
          <p:nvPr/>
        </p:nvSpPr>
        <p:spPr>
          <a:xfrm rot="4500000" flipV="1">
            <a:off x="5686936" y="5525520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39FE7-4979-2543-9DBE-2F5FAE7D39D4}"/>
              </a:ext>
            </a:extLst>
          </p:cNvPr>
          <p:cNvSpPr txBox="1"/>
          <p:nvPr/>
        </p:nvSpPr>
        <p:spPr>
          <a:xfrm>
            <a:off x="6664260" y="5526095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Support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C6A7D-12E8-B34A-A8B2-542849C788E0}"/>
              </a:ext>
            </a:extLst>
          </p:cNvPr>
          <p:cNvSpPr txBox="1"/>
          <p:nvPr/>
        </p:nvSpPr>
        <p:spPr>
          <a:xfrm>
            <a:off x="5959483" y="6453538"/>
            <a:ext cx="894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Friction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5F33B-1FA2-AA47-B087-E96602425DE8}"/>
              </a:ext>
            </a:extLst>
          </p:cNvPr>
          <p:cNvSpPr txBox="1"/>
          <p:nvPr/>
        </p:nvSpPr>
        <p:spPr>
          <a:xfrm>
            <a:off x="5152162" y="5589729"/>
            <a:ext cx="855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</a:t>
            </a:r>
          </a:p>
        </p:txBody>
      </p:sp>
    </p:spTree>
    <p:extLst>
      <p:ext uri="{BB962C8B-B14F-4D97-AF65-F5344CB8AC3E}">
        <p14:creationId xmlns:p14="http://schemas.microsoft.com/office/powerpoint/2010/main" val="54513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0C574D-8B27-B44B-B7B4-4D1C881D0DC6}"/>
              </a:ext>
            </a:extLst>
          </p:cNvPr>
          <p:cNvCxnSpPr>
            <a:cxnSpLocks/>
          </p:cNvCxnSpPr>
          <p:nvPr/>
        </p:nvCxnSpPr>
        <p:spPr>
          <a:xfrm>
            <a:off x="6349789" y="5913182"/>
            <a:ext cx="43994" cy="182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C1ADA-A502-3948-AFC7-D359F728EEEE}"/>
              </a:ext>
            </a:extLst>
          </p:cNvPr>
          <p:cNvCxnSpPr>
            <a:cxnSpLocks/>
          </p:cNvCxnSpPr>
          <p:nvPr/>
        </p:nvCxnSpPr>
        <p:spPr>
          <a:xfrm flipV="1">
            <a:off x="6342429" y="5875010"/>
            <a:ext cx="143726" cy="47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Left Arrow 5">
            <a:extLst>
              <a:ext uri="{FF2B5EF4-FFF2-40B4-BE49-F238E27FC236}">
                <a16:creationId xmlns:a16="http://schemas.microsoft.com/office/drawing/2014/main" id="{7A6688D7-76B2-E94D-95CD-F27EC07A2751}"/>
              </a:ext>
            </a:extLst>
          </p:cNvPr>
          <p:cNvSpPr/>
          <p:nvPr/>
        </p:nvSpPr>
        <p:spPr>
          <a:xfrm rot="20563443" flipH="1">
            <a:off x="6172353" y="5986762"/>
            <a:ext cx="469059" cy="225122"/>
          </a:xfrm>
          <a:prstGeom prst="lef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Left Arrow 6">
            <a:extLst>
              <a:ext uri="{FF2B5EF4-FFF2-40B4-BE49-F238E27FC236}">
                <a16:creationId xmlns:a16="http://schemas.microsoft.com/office/drawing/2014/main" id="{3E3F52DB-1793-E34C-A778-17CE4F7D2D99}"/>
              </a:ext>
            </a:extLst>
          </p:cNvPr>
          <p:cNvSpPr/>
          <p:nvPr/>
        </p:nvSpPr>
        <p:spPr>
          <a:xfrm rot="5400000" flipH="1">
            <a:off x="5418187" y="5383782"/>
            <a:ext cx="1555759" cy="200133"/>
          </a:xfrm>
          <a:prstGeom prst="lef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617072C0-A4DE-1445-80EB-D869C45F39F9}"/>
              </a:ext>
            </a:extLst>
          </p:cNvPr>
          <p:cNvSpPr/>
          <p:nvPr/>
        </p:nvSpPr>
        <p:spPr>
          <a:xfrm rot="4500000" flipV="1">
            <a:off x="5686936" y="5298607"/>
            <a:ext cx="1403584" cy="230019"/>
          </a:xfrm>
          <a:prstGeom prst="lef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D139FE7-4979-2543-9DBE-2F5FAE7D39D4}"/>
              </a:ext>
            </a:extLst>
          </p:cNvPr>
          <p:cNvSpPr txBox="1"/>
          <p:nvPr/>
        </p:nvSpPr>
        <p:spPr>
          <a:xfrm>
            <a:off x="6664260" y="5299182"/>
            <a:ext cx="9348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Support</a:t>
            </a:r>
            <a:br>
              <a:rPr lang="en-GB" dirty="0"/>
            </a:br>
            <a:r>
              <a:rPr lang="en-GB" dirty="0"/>
              <a:t>14387N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C6A7D-12E8-B34A-A8B2-542849C788E0}"/>
              </a:ext>
            </a:extLst>
          </p:cNvPr>
          <p:cNvSpPr txBox="1"/>
          <p:nvPr/>
        </p:nvSpPr>
        <p:spPr>
          <a:xfrm>
            <a:off x="5959483" y="6226625"/>
            <a:ext cx="8947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Friction</a:t>
            </a:r>
          </a:p>
          <a:p>
            <a:pPr algn="ctr"/>
            <a:r>
              <a:rPr lang="en-GB" dirty="0"/>
              <a:t>3056N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F5F33B-1FA2-AA47-B087-E96602425DE8}"/>
              </a:ext>
            </a:extLst>
          </p:cNvPr>
          <p:cNvSpPr txBox="1"/>
          <p:nvPr/>
        </p:nvSpPr>
        <p:spPr>
          <a:xfrm>
            <a:off x="5152162" y="5362816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  <a:br>
              <a:rPr lang="en-GB" dirty="0"/>
            </a:br>
            <a:r>
              <a:rPr lang="en-GB" dirty="0"/>
              <a:t>14700N</a:t>
            </a:r>
          </a:p>
        </p:txBody>
      </p:sp>
      <p:pic>
        <p:nvPicPr>
          <p:cNvPr id="12" name="Content Placeholder 11" descr="Diagram&#10;&#10;Description automatically generated">
            <a:extLst>
              <a:ext uri="{FF2B5EF4-FFF2-40B4-BE49-F238E27FC236}">
                <a16:creationId xmlns:a16="http://schemas.microsoft.com/office/drawing/2014/main" id="{83F0A10A-A6B6-8F49-9529-BFA9EA8DD1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6757" y="354631"/>
            <a:ext cx="4718618" cy="4351338"/>
          </a:xfrm>
        </p:spPr>
      </p:pic>
    </p:spTree>
    <p:extLst>
      <p:ext uri="{BB962C8B-B14F-4D97-AF65-F5344CB8AC3E}">
        <p14:creationId xmlns:p14="http://schemas.microsoft.com/office/powerpoint/2010/main" val="3602810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6000" y="3398178"/>
            <a:ext cx="2065106" cy="8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1m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60931" y="2049695"/>
            <a:ext cx="200348" cy="1430677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1356910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𝟒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1356910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b="1" dirty="0"/>
              <a:t>8kg</a:t>
            </a:r>
          </a:p>
        </p:txBody>
      </p:sp>
    </p:spTree>
    <p:extLst>
      <p:ext uri="{BB962C8B-B14F-4D97-AF65-F5344CB8AC3E}">
        <p14:creationId xmlns:p14="http://schemas.microsoft.com/office/powerpoint/2010/main" val="37265852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eft Arrow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5998" y="3358365"/>
            <a:ext cx="2065106" cy="172093"/>
          </a:xfrm>
          <a:prstGeom prst="lef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72648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2m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73346" y="934948"/>
            <a:ext cx="175517" cy="254542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1571712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𝟏𝟎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1571712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BF45E22-6F2D-0440-9736-A2879E4EB484}"/>
              </a:ext>
            </a:extLst>
          </p:cNvPr>
          <p:cNvSpPr txBox="1"/>
          <p:nvPr/>
        </p:nvSpPr>
        <p:spPr>
          <a:xfrm>
            <a:off x="6401724" y="3471290"/>
            <a:ext cx="1223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ym typeface="Wingdings" pitchFamily="2" charset="2"/>
              </a:rPr>
              <a:t> </a:t>
            </a:r>
            <a:r>
              <a:rPr lang="en-GB" sz="2400" b="1" dirty="0"/>
              <a:t>305N</a:t>
            </a:r>
          </a:p>
        </p:txBody>
      </p:sp>
    </p:spTree>
    <p:extLst>
      <p:ext uri="{BB962C8B-B14F-4D97-AF65-F5344CB8AC3E}">
        <p14:creationId xmlns:p14="http://schemas.microsoft.com/office/powerpoint/2010/main" val="34226024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5C1A2-B54A-9443-A4AC-9C5072BD2217}"/>
              </a:ext>
            </a:extLst>
          </p:cNvPr>
          <p:cNvSpPr/>
          <p:nvPr/>
        </p:nvSpPr>
        <p:spPr>
          <a:xfrm>
            <a:off x="6096000" y="3398178"/>
            <a:ext cx="2065106" cy="821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A7CFEB-60BA-3742-9A79-978087A169F3}"/>
              </a:ext>
            </a:extLst>
          </p:cNvPr>
          <p:cNvSpPr/>
          <p:nvPr/>
        </p:nvSpPr>
        <p:spPr>
          <a:xfrm>
            <a:off x="4030894" y="1363894"/>
            <a:ext cx="4130212" cy="4130212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A77EB5-44B4-294E-AF3F-8DE374A6063F}"/>
              </a:ext>
            </a:extLst>
          </p:cNvPr>
          <p:cNvSpPr txBox="1"/>
          <p:nvPr/>
        </p:nvSpPr>
        <p:spPr>
          <a:xfrm>
            <a:off x="6765312" y="2895597"/>
            <a:ext cx="10438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/>
              <a:t>0.3m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917A6D33-9FBB-0A4B-896C-9F9DA0C3E16C}"/>
              </a:ext>
            </a:extLst>
          </p:cNvPr>
          <p:cNvSpPr/>
          <p:nvPr/>
        </p:nvSpPr>
        <p:spPr>
          <a:xfrm>
            <a:off x="8073346" y="934948"/>
            <a:ext cx="175517" cy="2545424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/>
              <p:nvPr/>
            </p:nvSpPr>
            <p:spPr>
              <a:xfrm>
                <a:off x="8235593" y="1971998"/>
                <a:ext cx="2134880" cy="5329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mi-NZ" sz="2800" b="1" i="1" smtClean="0">
                          <a:latin typeface="Cambria Math" panose="02040503050406030204" pitchFamily="18" charset="0"/>
                        </a:rPr>
                        <m:t>𝟖𝟐𝟔</m:t>
                      </m:r>
                      <m:sSup>
                        <m:sSupPr>
                          <m:ctrlPr>
                            <a:rPr lang="mi-NZ" sz="28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𝒎𝒔</m:t>
                          </m:r>
                        </m:e>
                        <m:sup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mi-NZ" sz="28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p>
                    </m:oMath>
                  </m:oMathPara>
                </a14:m>
                <a:endParaRPr lang="en-GB" sz="2800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257E436-6FEB-5F41-8193-F0059AA64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593" y="1971998"/>
                <a:ext cx="2134880" cy="53296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9B521A9B-FA06-F449-86CE-AD2B1603DF41}"/>
              </a:ext>
            </a:extLst>
          </p:cNvPr>
          <p:cNvSpPr/>
          <p:nvPr/>
        </p:nvSpPr>
        <p:spPr>
          <a:xfrm>
            <a:off x="7893120" y="3176427"/>
            <a:ext cx="535970" cy="53597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C82AAD-C3DE-5849-94C6-21065F403BF8}"/>
              </a:ext>
            </a:extLst>
          </p:cNvPr>
          <p:cNvSpPr txBox="1"/>
          <p:nvPr/>
        </p:nvSpPr>
        <p:spPr>
          <a:xfrm>
            <a:off x="5177319" y="881863"/>
            <a:ext cx="18373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C = 1.885m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FD2AF8-1795-E344-8A43-925739529683}"/>
              </a:ext>
            </a:extLst>
          </p:cNvPr>
          <p:cNvSpPr txBox="1"/>
          <p:nvPr/>
        </p:nvSpPr>
        <p:spPr>
          <a:xfrm>
            <a:off x="5453094" y="4264795"/>
            <a:ext cx="1675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 = 0.667s</a:t>
            </a:r>
          </a:p>
        </p:txBody>
      </p:sp>
    </p:spTree>
    <p:extLst>
      <p:ext uri="{BB962C8B-B14F-4D97-AF65-F5344CB8AC3E}">
        <p14:creationId xmlns:p14="http://schemas.microsoft.com/office/powerpoint/2010/main" val="3788993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Up Arrow 3">
            <a:extLst>
              <a:ext uri="{FF2B5EF4-FFF2-40B4-BE49-F238E27FC236}">
                <a16:creationId xmlns:a16="http://schemas.microsoft.com/office/drawing/2014/main" id="{1EFFA8F3-15AB-A64C-86A3-70174079D6A7}"/>
              </a:ext>
            </a:extLst>
          </p:cNvPr>
          <p:cNvSpPr/>
          <p:nvPr/>
        </p:nvSpPr>
        <p:spPr>
          <a:xfrm rot="5400000">
            <a:off x="1618704" y="-258124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4F5516C-44E2-0248-90D1-080D16F9C0FA}"/>
              </a:ext>
            </a:extLst>
          </p:cNvPr>
          <p:cNvSpPr/>
          <p:nvPr/>
        </p:nvSpPr>
        <p:spPr>
          <a:xfrm rot="5400000">
            <a:off x="4827816" y="-258123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E4F7C-E5D4-D64C-B9A6-EF0006FFBA81}"/>
              </a:ext>
            </a:extLst>
          </p:cNvPr>
          <p:cNvSpPr txBox="1"/>
          <p:nvPr/>
        </p:nvSpPr>
        <p:spPr>
          <a:xfrm>
            <a:off x="1507622" y="5264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59C816-1964-9F45-A6C0-10C602C92245}"/>
              </a:ext>
            </a:extLst>
          </p:cNvPr>
          <p:cNvSpPr txBox="1"/>
          <p:nvPr/>
        </p:nvSpPr>
        <p:spPr>
          <a:xfrm>
            <a:off x="4716734" y="52642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F3482E-B965-7F43-9F73-5C711219553D}"/>
              </a:ext>
            </a:extLst>
          </p:cNvPr>
          <p:cNvSpPr txBox="1"/>
          <p:nvPr/>
        </p:nvSpPr>
        <p:spPr>
          <a:xfrm>
            <a:off x="3187519" y="684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123ECF-0C6E-6F4F-96D1-65EF3AE56305}"/>
              </a:ext>
            </a:extLst>
          </p:cNvPr>
          <p:cNvSpPr txBox="1"/>
          <p:nvPr/>
        </p:nvSpPr>
        <p:spPr>
          <a:xfrm>
            <a:off x="6396631" y="68414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2EF18A58-4D6E-5840-838E-E076E75F9E62}"/>
              </a:ext>
            </a:extLst>
          </p:cNvPr>
          <p:cNvSpPr/>
          <p:nvPr/>
        </p:nvSpPr>
        <p:spPr>
          <a:xfrm rot="5400000">
            <a:off x="1618704" y="704174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D94201ED-8B00-D040-B883-C5AB30D1D237}"/>
              </a:ext>
            </a:extLst>
          </p:cNvPr>
          <p:cNvSpPr/>
          <p:nvPr/>
        </p:nvSpPr>
        <p:spPr>
          <a:xfrm rot="16200000">
            <a:off x="4827816" y="704175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25B5B7D-793C-A94B-9BEA-AC53B10C57D7}"/>
              </a:ext>
            </a:extLst>
          </p:cNvPr>
          <p:cNvSpPr txBox="1"/>
          <p:nvPr/>
        </p:nvSpPr>
        <p:spPr>
          <a:xfrm>
            <a:off x="1507622" y="148872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D38CA8-3BCC-B44A-B82D-7F5DF5C026DE}"/>
              </a:ext>
            </a:extLst>
          </p:cNvPr>
          <p:cNvSpPr txBox="1"/>
          <p:nvPr/>
        </p:nvSpPr>
        <p:spPr>
          <a:xfrm>
            <a:off x="4716734" y="1488727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24A478-DC87-9849-AEBD-0D487C225F60}"/>
              </a:ext>
            </a:extLst>
          </p:cNvPr>
          <p:cNvSpPr txBox="1"/>
          <p:nvPr/>
        </p:nvSpPr>
        <p:spPr>
          <a:xfrm>
            <a:off x="3187519" y="16464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D863CE-E805-6C48-B35C-F18B78CD856D}"/>
              </a:ext>
            </a:extLst>
          </p:cNvPr>
          <p:cNvSpPr txBox="1"/>
          <p:nvPr/>
        </p:nvSpPr>
        <p:spPr>
          <a:xfrm>
            <a:off x="6396631" y="164643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C72CC26F-055B-A948-AEBE-6C5DE8D970DF}"/>
              </a:ext>
            </a:extLst>
          </p:cNvPr>
          <p:cNvSpPr/>
          <p:nvPr/>
        </p:nvSpPr>
        <p:spPr>
          <a:xfrm rot="5400000">
            <a:off x="1618702" y="1666471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Up Arrow 16">
            <a:extLst>
              <a:ext uri="{FF2B5EF4-FFF2-40B4-BE49-F238E27FC236}">
                <a16:creationId xmlns:a16="http://schemas.microsoft.com/office/drawing/2014/main" id="{292C9E4D-BB6D-864E-B2E4-0B0785AD7EB7}"/>
              </a:ext>
            </a:extLst>
          </p:cNvPr>
          <p:cNvSpPr/>
          <p:nvPr/>
        </p:nvSpPr>
        <p:spPr>
          <a:xfrm rot="5400000">
            <a:off x="5933804" y="560483"/>
            <a:ext cx="228601" cy="4519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3C1ECE-16D5-0B4E-A28F-605B187F29B5}"/>
              </a:ext>
            </a:extLst>
          </p:cNvPr>
          <p:cNvSpPr txBox="1"/>
          <p:nvPr/>
        </p:nvSpPr>
        <p:spPr>
          <a:xfrm>
            <a:off x="1507620" y="245102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045AD24-ACED-2C46-9C3C-8603EC2D80AE}"/>
              </a:ext>
            </a:extLst>
          </p:cNvPr>
          <p:cNvSpPr txBox="1"/>
          <p:nvPr/>
        </p:nvSpPr>
        <p:spPr>
          <a:xfrm>
            <a:off x="5694996" y="2451024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466FBE-2CDC-7F42-A582-1D14667FC79C}"/>
              </a:ext>
            </a:extLst>
          </p:cNvPr>
          <p:cNvSpPr txBox="1"/>
          <p:nvPr/>
        </p:nvSpPr>
        <p:spPr>
          <a:xfrm>
            <a:off x="3187517" y="26087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21AA76-B577-BF46-8DD5-C650C1C5A604}"/>
              </a:ext>
            </a:extLst>
          </p:cNvPr>
          <p:cNvSpPr txBox="1"/>
          <p:nvPr/>
        </p:nvSpPr>
        <p:spPr>
          <a:xfrm>
            <a:off x="8465101" y="26356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2" name="Up Arrow 21">
            <a:extLst>
              <a:ext uri="{FF2B5EF4-FFF2-40B4-BE49-F238E27FC236}">
                <a16:creationId xmlns:a16="http://schemas.microsoft.com/office/drawing/2014/main" id="{F375704D-CB53-CC4D-9A39-FDEA031F56BE}"/>
              </a:ext>
            </a:extLst>
          </p:cNvPr>
          <p:cNvSpPr/>
          <p:nvPr/>
        </p:nvSpPr>
        <p:spPr>
          <a:xfrm rot="5400000">
            <a:off x="1618702" y="2628769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Up Arrow 22">
            <a:extLst>
              <a:ext uri="{FF2B5EF4-FFF2-40B4-BE49-F238E27FC236}">
                <a16:creationId xmlns:a16="http://schemas.microsoft.com/office/drawing/2014/main" id="{DA0F04F6-5FA0-8C4E-BE46-9E408BD6C252}"/>
              </a:ext>
            </a:extLst>
          </p:cNvPr>
          <p:cNvSpPr/>
          <p:nvPr/>
        </p:nvSpPr>
        <p:spPr>
          <a:xfrm rot="16200000">
            <a:off x="5933804" y="1522781"/>
            <a:ext cx="228601" cy="451975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0F691D-3E20-964F-A96D-2693430A0F83}"/>
              </a:ext>
            </a:extLst>
          </p:cNvPr>
          <p:cNvSpPr txBox="1"/>
          <p:nvPr/>
        </p:nvSpPr>
        <p:spPr>
          <a:xfrm>
            <a:off x="1507620" y="3413322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66F0DAD-2614-EF4C-BC24-C9F402A27702}"/>
              </a:ext>
            </a:extLst>
          </p:cNvPr>
          <p:cNvSpPr txBox="1"/>
          <p:nvPr/>
        </p:nvSpPr>
        <p:spPr>
          <a:xfrm>
            <a:off x="5692458" y="3413322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B73BA7-BA24-174C-807B-6ED17B83904E}"/>
              </a:ext>
            </a:extLst>
          </p:cNvPr>
          <p:cNvSpPr txBox="1"/>
          <p:nvPr/>
        </p:nvSpPr>
        <p:spPr>
          <a:xfrm>
            <a:off x="3187517" y="35710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C5B2BF-B9A3-1E47-8679-510B15F579B7}"/>
              </a:ext>
            </a:extLst>
          </p:cNvPr>
          <p:cNvSpPr txBox="1"/>
          <p:nvPr/>
        </p:nvSpPr>
        <p:spPr>
          <a:xfrm>
            <a:off x="8465101" y="3597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218FF947-CC58-C040-BCCD-3B102110875F}"/>
              </a:ext>
            </a:extLst>
          </p:cNvPr>
          <p:cNvSpPr/>
          <p:nvPr/>
        </p:nvSpPr>
        <p:spPr>
          <a:xfrm>
            <a:off x="579117" y="4283397"/>
            <a:ext cx="228601" cy="2307770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ABF0EF-221D-E84E-8150-B68D4AFF42EC}"/>
              </a:ext>
            </a:extLst>
          </p:cNvPr>
          <p:cNvSpPr txBox="1"/>
          <p:nvPr/>
        </p:nvSpPr>
        <p:spPr>
          <a:xfrm>
            <a:off x="807718" y="517680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FFF8434-F862-F64C-A02F-DBD3D35A45E5}"/>
              </a:ext>
            </a:extLst>
          </p:cNvPr>
          <p:cNvSpPr txBox="1"/>
          <p:nvPr/>
        </p:nvSpPr>
        <p:spPr>
          <a:xfrm>
            <a:off x="1582961" y="517680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1" name="Up Arrow 30">
            <a:extLst>
              <a:ext uri="{FF2B5EF4-FFF2-40B4-BE49-F238E27FC236}">
                <a16:creationId xmlns:a16="http://schemas.microsoft.com/office/drawing/2014/main" id="{FC7D4C29-E96D-954B-8E70-9C216063F5E7}"/>
              </a:ext>
            </a:extLst>
          </p:cNvPr>
          <p:cNvSpPr/>
          <p:nvPr/>
        </p:nvSpPr>
        <p:spPr>
          <a:xfrm>
            <a:off x="2090502" y="4838568"/>
            <a:ext cx="228601" cy="11974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Up Arrow 31">
            <a:extLst>
              <a:ext uri="{FF2B5EF4-FFF2-40B4-BE49-F238E27FC236}">
                <a16:creationId xmlns:a16="http://schemas.microsoft.com/office/drawing/2014/main" id="{74BD192C-DE0C-6741-AF34-A117888F5190}"/>
              </a:ext>
            </a:extLst>
          </p:cNvPr>
          <p:cNvSpPr/>
          <p:nvPr/>
        </p:nvSpPr>
        <p:spPr>
          <a:xfrm rot="10800000">
            <a:off x="3409197" y="4838568"/>
            <a:ext cx="228601" cy="119742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43C798-168D-7748-92FF-5A1E0C081B45}"/>
              </a:ext>
            </a:extLst>
          </p:cNvPr>
          <p:cNvSpPr txBox="1"/>
          <p:nvPr/>
        </p:nvSpPr>
        <p:spPr>
          <a:xfrm>
            <a:off x="2319103" y="51768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0273B4-702B-F141-A776-28A5F920A7FE}"/>
              </a:ext>
            </a:extLst>
          </p:cNvPr>
          <p:cNvSpPr txBox="1"/>
          <p:nvPr/>
        </p:nvSpPr>
        <p:spPr>
          <a:xfrm>
            <a:off x="2848427" y="5176808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+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4CF768-C1DF-FE49-8768-9EED83CE506E}"/>
              </a:ext>
            </a:extLst>
          </p:cNvPr>
          <p:cNvSpPr txBox="1"/>
          <p:nvPr/>
        </p:nvSpPr>
        <p:spPr>
          <a:xfrm>
            <a:off x="3625530" y="5176808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5N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3534B7B-2B61-1541-9651-B3CEC3778677}"/>
              </a:ext>
            </a:extLst>
          </p:cNvPr>
          <p:cNvSpPr txBox="1"/>
          <p:nvPr/>
        </p:nvSpPr>
        <p:spPr>
          <a:xfrm>
            <a:off x="4238602" y="51768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2501855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184F54-C42D-824F-B23B-F3EC8AEA36A2}"/>
              </a:ext>
            </a:extLst>
          </p:cNvPr>
          <p:cNvSpPr/>
          <p:nvPr/>
        </p:nvSpPr>
        <p:spPr>
          <a:xfrm>
            <a:off x="5234222" y="2567225"/>
            <a:ext cx="1723550" cy="172355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AADA407D-E418-5C46-8A02-49382D9F577B}"/>
              </a:ext>
            </a:extLst>
          </p:cNvPr>
          <p:cNvSpPr/>
          <p:nvPr/>
        </p:nvSpPr>
        <p:spPr>
          <a:xfrm>
            <a:off x="5981698" y="2812868"/>
            <a:ext cx="228601" cy="63014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Up Arrow 5">
            <a:extLst>
              <a:ext uri="{FF2B5EF4-FFF2-40B4-BE49-F238E27FC236}">
                <a16:creationId xmlns:a16="http://schemas.microsoft.com/office/drawing/2014/main" id="{D77411EB-6FB3-9145-8A01-700643DBF212}"/>
              </a:ext>
            </a:extLst>
          </p:cNvPr>
          <p:cNvSpPr/>
          <p:nvPr/>
        </p:nvSpPr>
        <p:spPr>
          <a:xfrm rot="10800000">
            <a:off x="5981697" y="3443016"/>
            <a:ext cx="228601" cy="2307770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2523A6-1960-714A-BCF2-830C8AA7A611}"/>
              </a:ext>
            </a:extLst>
          </p:cNvPr>
          <p:cNvSpPr txBox="1"/>
          <p:nvPr/>
        </p:nvSpPr>
        <p:spPr>
          <a:xfrm>
            <a:off x="6957772" y="2943275"/>
            <a:ext cx="11753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100N Drag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036D1-2303-E74F-A87E-11835506F7CB}"/>
              </a:ext>
            </a:extLst>
          </p:cNvPr>
          <p:cNvSpPr txBox="1"/>
          <p:nvPr/>
        </p:nvSpPr>
        <p:spPr>
          <a:xfrm>
            <a:off x="6295402" y="4836662"/>
            <a:ext cx="8553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Weight</a:t>
            </a:r>
          </a:p>
          <a:p>
            <a:pPr algn="ctr"/>
            <a:r>
              <a:rPr lang="en-GB" dirty="0"/>
              <a:t>(720N)</a:t>
            </a:r>
          </a:p>
        </p:txBody>
      </p:sp>
    </p:spTree>
    <p:extLst>
      <p:ext uri="{BB962C8B-B14F-4D97-AF65-F5344CB8AC3E}">
        <p14:creationId xmlns:p14="http://schemas.microsoft.com/office/powerpoint/2010/main" val="2495100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4B009-F4AD-4E45-A268-542BB1B196C5}"/>
              </a:ext>
            </a:extLst>
          </p:cNvPr>
          <p:cNvSpPr txBox="1"/>
          <p:nvPr/>
        </p:nvSpPr>
        <p:spPr>
          <a:xfrm>
            <a:off x="8218715" y="3244334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2823F-A4EC-2744-946E-E8EB763AEF97}"/>
              </a:ext>
            </a:extLst>
          </p:cNvPr>
          <p:cNvSpPr txBox="1"/>
          <p:nvPr/>
        </p:nvSpPr>
        <p:spPr>
          <a:xfrm>
            <a:off x="6579518" y="2667392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1kg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125025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>
            <a:off x="4093028" y="3341914"/>
            <a:ext cx="4005943" cy="17417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34B009-F4AD-4E45-A268-542BB1B196C5}"/>
              </a:ext>
            </a:extLst>
          </p:cNvPr>
          <p:cNvSpPr txBox="1"/>
          <p:nvPr/>
        </p:nvSpPr>
        <p:spPr>
          <a:xfrm>
            <a:off x="8218715" y="3244334"/>
            <a:ext cx="904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Ground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>
            <a:off x="5687784" y="252548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5943596" y="2928256"/>
            <a:ext cx="28303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5366195" y="4495799"/>
            <a:ext cx="1437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794FD326-7BF3-B04E-AC8C-AA26E2518192}"/>
              </a:ext>
            </a:extLst>
          </p:cNvPr>
          <p:cNvSpPr/>
          <p:nvPr/>
        </p:nvSpPr>
        <p:spPr>
          <a:xfrm>
            <a:off x="5943596" y="1360713"/>
            <a:ext cx="283031" cy="1567543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4918605" y="714382"/>
            <a:ext cx="2333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F2823F-A4EC-2744-946E-E8EB763AEF97}"/>
              </a:ext>
            </a:extLst>
          </p:cNvPr>
          <p:cNvSpPr txBox="1"/>
          <p:nvPr/>
        </p:nvSpPr>
        <p:spPr>
          <a:xfrm>
            <a:off x="6579518" y="2667392"/>
            <a:ext cx="7104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1kg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679120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3992104" y="3901276"/>
            <a:ext cx="4005943" cy="99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1800000">
            <a:off x="4282051" y="2909861"/>
            <a:ext cx="4005943" cy="81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1800000">
            <a:off x="6232413" y="221860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6528832" y="2664547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8.22N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BBAEC-86CF-C745-9937-0FC3208564A6}"/>
              </a:ext>
            </a:extLst>
          </p:cNvPr>
          <p:cNvSpPr txBox="1"/>
          <p:nvPr/>
        </p:nvSpPr>
        <p:spPr>
          <a:xfrm>
            <a:off x="6737927" y="3489265"/>
            <a:ext cx="67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30°</a:t>
            </a:r>
          </a:p>
        </p:txBody>
      </p:sp>
      <p:sp>
        <p:nvSpPr>
          <p:cNvPr id="16" name="Up Arrow 15">
            <a:extLst>
              <a:ext uri="{FF2B5EF4-FFF2-40B4-BE49-F238E27FC236}">
                <a16:creationId xmlns:a16="http://schemas.microsoft.com/office/drawing/2014/main" id="{4D0DB17B-517B-854C-8834-DDB546847825}"/>
              </a:ext>
            </a:extLst>
          </p:cNvPr>
          <p:cNvSpPr/>
          <p:nvPr/>
        </p:nvSpPr>
        <p:spPr>
          <a:xfrm rot="12600000" flipH="1" flipV="1">
            <a:off x="6867348" y="1367820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1834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3992104" y="3901276"/>
            <a:ext cx="4005943" cy="99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1800000">
            <a:off x="4282051" y="2909861"/>
            <a:ext cx="4005943" cy="81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1800000">
            <a:off x="6232413" y="221860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6528832" y="2664547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3453C1B3-E070-504F-85D6-3A597EDDA9B8}"/>
              </a:ext>
            </a:extLst>
          </p:cNvPr>
          <p:cNvSpPr/>
          <p:nvPr/>
        </p:nvSpPr>
        <p:spPr>
          <a:xfrm rot="1800000" flipH="1" flipV="1">
            <a:off x="6163548" y="2586100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6D32B-6FB5-7A4A-9DCD-2CACD054905B}"/>
              </a:ext>
            </a:extLst>
          </p:cNvPr>
          <p:cNvSpPr txBox="1"/>
          <p:nvPr/>
        </p:nvSpPr>
        <p:spPr>
          <a:xfrm>
            <a:off x="3034708" y="2593317"/>
            <a:ext cx="149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force</a:t>
            </a:r>
            <a:br>
              <a:rPr lang="en-GB" dirty="0"/>
            </a:br>
            <a:r>
              <a:rPr lang="en-GB" dirty="0"/>
              <a:t>perpendicular</a:t>
            </a:r>
            <a:br>
              <a:rPr lang="en-GB" dirty="0"/>
            </a:br>
            <a:r>
              <a:rPr lang="en-GB" dirty="0"/>
              <a:t>to the surface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18EB6-DB65-7446-A621-6CB642717197}"/>
              </a:ext>
            </a:extLst>
          </p:cNvPr>
          <p:cNvCxnSpPr>
            <a:cxnSpLocks/>
          </p:cNvCxnSpPr>
          <p:nvPr/>
        </p:nvCxnSpPr>
        <p:spPr>
          <a:xfrm>
            <a:off x="4495897" y="3054982"/>
            <a:ext cx="1499179" cy="25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 Arrow 15">
            <a:extLst>
              <a:ext uri="{FF2B5EF4-FFF2-40B4-BE49-F238E27FC236}">
                <a16:creationId xmlns:a16="http://schemas.microsoft.com/office/drawing/2014/main" id="{4D0DB17B-517B-854C-8834-DDB546847825}"/>
              </a:ext>
            </a:extLst>
          </p:cNvPr>
          <p:cNvSpPr/>
          <p:nvPr/>
        </p:nvSpPr>
        <p:spPr>
          <a:xfrm rot="12600000" flipH="1" flipV="1">
            <a:off x="6867348" y="1367820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64E402-EF45-5349-B014-2BE0144A0334}"/>
              </a:ext>
            </a:extLst>
          </p:cNvPr>
          <p:cNvSpPr/>
          <p:nvPr/>
        </p:nvSpPr>
        <p:spPr>
          <a:xfrm rot="1800000">
            <a:off x="6817029" y="1968643"/>
            <a:ext cx="49058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9F944-A8E5-9247-A350-3338FF72D899}"/>
              </a:ext>
            </a:extLst>
          </p:cNvPr>
          <p:cNvSpPr/>
          <p:nvPr/>
        </p:nvSpPr>
        <p:spPr>
          <a:xfrm rot="1800000">
            <a:off x="5965179" y="3292083"/>
            <a:ext cx="490584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53C037E-7595-5748-A93C-40DDE85227D3}"/>
              </a:ext>
            </a:extLst>
          </p:cNvPr>
          <p:cNvSpPr txBox="1"/>
          <p:nvPr/>
        </p:nvSpPr>
        <p:spPr>
          <a:xfrm>
            <a:off x="6737927" y="3489265"/>
            <a:ext cx="67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140111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80FA7AC8-5C29-B24F-A373-461DC8510842}"/>
              </a:ext>
            </a:extLst>
          </p:cNvPr>
          <p:cNvSpPr/>
          <p:nvPr/>
        </p:nvSpPr>
        <p:spPr>
          <a:xfrm>
            <a:off x="3992104" y="3901276"/>
            <a:ext cx="4005943" cy="9930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2AC7E1-1B24-754F-ACC2-EC8C3C89293E}"/>
              </a:ext>
            </a:extLst>
          </p:cNvPr>
          <p:cNvSpPr/>
          <p:nvPr/>
        </p:nvSpPr>
        <p:spPr>
          <a:xfrm rot="1800000">
            <a:off x="4282051" y="2909861"/>
            <a:ext cx="4005943" cy="8124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643539-9234-AD40-BAFC-04647DDAA901}"/>
              </a:ext>
            </a:extLst>
          </p:cNvPr>
          <p:cNvSpPr/>
          <p:nvPr/>
        </p:nvSpPr>
        <p:spPr>
          <a:xfrm rot="1800000">
            <a:off x="6232413" y="2218605"/>
            <a:ext cx="816429" cy="816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1" dirty="0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67DD6DD0-1E6F-8847-82E4-E7CBAE633B4D}"/>
              </a:ext>
            </a:extLst>
          </p:cNvPr>
          <p:cNvSpPr/>
          <p:nvPr/>
        </p:nvSpPr>
        <p:spPr>
          <a:xfrm rot="10800000">
            <a:off x="6528832" y="2664547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6215828" y="432291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 Force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5357406" y="102952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 Force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6D32B-6FB5-7A4A-9DCD-2CACD054905B}"/>
              </a:ext>
            </a:extLst>
          </p:cNvPr>
          <p:cNvSpPr txBox="1"/>
          <p:nvPr/>
        </p:nvSpPr>
        <p:spPr>
          <a:xfrm>
            <a:off x="3034708" y="2593317"/>
            <a:ext cx="14991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Weight force</a:t>
            </a:r>
            <a:br>
              <a:rPr lang="en-GB" dirty="0"/>
            </a:br>
            <a:r>
              <a:rPr lang="en-GB" dirty="0"/>
              <a:t>perpendicular</a:t>
            </a:r>
            <a:br>
              <a:rPr lang="en-GB" dirty="0"/>
            </a:br>
            <a:r>
              <a:rPr lang="en-GB" dirty="0"/>
              <a:t>to the surface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18EB6-DB65-7446-A621-6CB642717197}"/>
              </a:ext>
            </a:extLst>
          </p:cNvPr>
          <p:cNvCxnSpPr>
            <a:cxnSpLocks/>
          </p:cNvCxnSpPr>
          <p:nvPr/>
        </p:nvCxnSpPr>
        <p:spPr>
          <a:xfrm>
            <a:off x="4495897" y="3054982"/>
            <a:ext cx="1499179" cy="2539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Up Arrow 15">
            <a:extLst>
              <a:ext uri="{FF2B5EF4-FFF2-40B4-BE49-F238E27FC236}">
                <a16:creationId xmlns:a16="http://schemas.microsoft.com/office/drawing/2014/main" id="{4D0DB17B-517B-854C-8834-DDB546847825}"/>
              </a:ext>
            </a:extLst>
          </p:cNvPr>
          <p:cNvSpPr/>
          <p:nvPr/>
        </p:nvSpPr>
        <p:spPr>
          <a:xfrm rot="12600000" flipH="1" flipV="1">
            <a:off x="6867348" y="1367820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262C1208-BFA1-4E44-AA2D-ECD6DC5C06FA}"/>
              </a:ext>
            </a:extLst>
          </p:cNvPr>
          <p:cNvSpPr/>
          <p:nvPr/>
        </p:nvSpPr>
        <p:spPr>
          <a:xfrm rot="7200000" flipH="1" flipV="1">
            <a:off x="6193953" y="2107462"/>
            <a:ext cx="220876" cy="78857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BF45160-0F04-2846-B7BE-0CCE08956F65}"/>
              </a:ext>
            </a:extLst>
          </p:cNvPr>
          <p:cNvSpPr txBox="1"/>
          <p:nvPr/>
        </p:nvSpPr>
        <p:spPr>
          <a:xfrm>
            <a:off x="6737927" y="3489265"/>
            <a:ext cx="67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33472412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CAE37C3-8282-204F-A3BA-A1D1A38E3681}"/>
              </a:ext>
            </a:extLst>
          </p:cNvPr>
          <p:cNvSpPr txBox="1"/>
          <p:nvPr/>
        </p:nvSpPr>
        <p:spPr>
          <a:xfrm>
            <a:off x="1969939" y="4349584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CCFD9A-142D-094E-9AC6-6641FEC74639}"/>
              </a:ext>
            </a:extLst>
          </p:cNvPr>
          <p:cNvSpPr txBox="1"/>
          <p:nvPr/>
        </p:nvSpPr>
        <p:spPr>
          <a:xfrm>
            <a:off x="1738174" y="1791825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1B847D-24B2-6143-9EF8-418FC41EE72D}"/>
              </a:ext>
            </a:extLst>
          </p:cNvPr>
          <p:cNvSpPr txBox="1"/>
          <p:nvPr/>
        </p:nvSpPr>
        <p:spPr>
          <a:xfrm>
            <a:off x="573662" y="2956784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Friction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CC1CD0-7F82-0A47-BD14-DF21122A5755}"/>
              </a:ext>
            </a:extLst>
          </p:cNvPr>
          <p:cNvSpPr txBox="1"/>
          <p:nvPr/>
        </p:nvSpPr>
        <p:spPr>
          <a:xfrm>
            <a:off x="6542000" y="3027801"/>
            <a:ext cx="14378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Weight</a:t>
            </a:r>
            <a:br>
              <a:rPr lang="en-GB" b="1" dirty="0"/>
            </a:br>
            <a:r>
              <a:rPr lang="en-GB" b="1" dirty="0"/>
              <a:t>9.8N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3AC81C0-1DCC-0144-891F-9501EDDE9A18}"/>
              </a:ext>
            </a:extLst>
          </p:cNvPr>
          <p:cNvSpPr txBox="1"/>
          <p:nvPr/>
        </p:nvSpPr>
        <p:spPr>
          <a:xfrm>
            <a:off x="7890137" y="3450480"/>
            <a:ext cx="2333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Support/Normal</a:t>
            </a:r>
            <a:br>
              <a:rPr lang="en-GB" b="1" dirty="0"/>
            </a:br>
            <a:r>
              <a:rPr lang="en-GB" b="1" dirty="0"/>
              <a:t>8.5N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34671A-03B3-FE46-BB42-5211ADEDA82B}"/>
              </a:ext>
            </a:extLst>
          </p:cNvPr>
          <p:cNvSpPr txBox="1"/>
          <p:nvPr/>
        </p:nvSpPr>
        <p:spPr>
          <a:xfrm>
            <a:off x="8068803" y="230867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Friction</a:t>
            </a:r>
          </a:p>
        </p:txBody>
      </p:sp>
      <p:sp>
        <p:nvSpPr>
          <p:cNvPr id="7" name="Striped Right Arrow 6">
            <a:extLst>
              <a:ext uri="{FF2B5EF4-FFF2-40B4-BE49-F238E27FC236}">
                <a16:creationId xmlns:a16="http://schemas.microsoft.com/office/drawing/2014/main" id="{73461A66-EE2A-0644-9EA2-23AA77346604}"/>
              </a:ext>
            </a:extLst>
          </p:cNvPr>
          <p:cNvSpPr/>
          <p:nvPr/>
        </p:nvSpPr>
        <p:spPr>
          <a:xfrm>
            <a:off x="4038308" y="3027801"/>
            <a:ext cx="2145250" cy="641242"/>
          </a:xfrm>
          <a:prstGeom prst="striped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498AD5-4721-114E-8151-1DD59D5ECD11}"/>
              </a:ext>
            </a:extLst>
          </p:cNvPr>
          <p:cNvSpPr txBox="1"/>
          <p:nvPr/>
        </p:nvSpPr>
        <p:spPr>
          <a:xfrm>
            <a:off x="3978824" y="2796068"/>
            <a:ext cx="235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Draw a vector diagram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039DC0-D193-7C4A-BC21-FECF46355140}"/>
              </a:ext>
            </a:extLst>
          </p:cNvPr>
          <p:cNvSpPr txBox="1"/>
          <p:nvPr/>
        </p:nvSpPr>
        <p:spPr>
          <a:xfrm>
            <a:off x="3793652" y="3531444"/>
            <a:ext cx="2711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Put the vectors head to tail</a:t>
            </a:r>
          </a:p>
        </p:txBody>
      </p:sp>
      <p:sp>
        <p:nvSpPr>
          <p:cNvPr id="18" name="Up Arrow 17">
            <a:extLst>
              <a:ext uri="{FF2B5EF4-FFF2-40B4-BE49-F238E27FC236}">
                <a16:creationId xmlns:a16="http://schemas.microsoft.com/office/drawing/2014/main" id="{6F7D7AAB-F106-BB40-B616-5E6FC098A581}"/>
              </a:ext>
            </a:extLst>
          </p:cNvPr>
          <p:cNvSpPr/>
          <p:nvPr/>
        </p:nvSpPr>
        <p:spPr>
          <a:xfrm rot="10800000">
            <a:off x="2031867" y="3614279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Up Arrow 20">
            <a:extLst>
              <a:ext uri="{FF2B5EF4-FFF2-40B4-BE49-F238E27FC236}">
                <a16:creationId xmlns:a16="http://schemas.microsoft.com/office/drawing/2014/main" id="{DE133AE0-C799-E94D-BB66-D4663A704A6C}"/>
              </a:ext>
            </a:extLst>
          </p:cNvPr>
          <p:cNvSpPr/>
          <p:nvPr/>
        </p:nvSpPr>
        <p:spPr>
          <a:xfrm rot="12600000" flipH="1" flipV="1">
            <a:off x="2370383" y="2317552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75F0E17B-D7C2-4846-B3BA-9D149EF3DE2F}"/>
              </a:ext>
            </a:extLst>
          </p:cNvPr>
          <p:cNvSpPr/>
          <p:nvPr/>
        </p:nvSpPr>
        <p:spPr>
          <a:xfrm rot="10800000">
            <a:off x="7715932" y="2559937"/>
            <a:ext cx="184901" cy="1567543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3BC405B7-49E1-6249-BBD9-D4F4386C9708}"/>
              </a:ext>
            </a:extLst>
          </p:cNvPr>
          <p:cNvSpPr/>
          <p:nvPr/>
        </p:nvSpPr>
        <p:spPr>
          <a:xfrm rot="12600000" flipH="1" flipV="1">
            <a:off x="8072830" y="2751525"/>
            <a:ext cx="202451" cy="1420497"/>
          </a:xfrm>
          <a:prstGeom prst="up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8EC4C580-34DE-4446-AEB0-B89103A82070}"/>
              </a:ext>
            </a:extLst>
          </p:cNvPr>
          <p:cNvSpPr/>
          <p:nvPr/>
        </p:nvSpPr>
        <p:spPr>
          <a:xfrm rot="7200000" flipH="1" flipV="1">
            <a:off x="8035714" y="2313843"/>
            <a:ext cx="220876" cy="78857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CE2947BA-9141-9349-9130-A98526C40EC4}"/>
              </a:ext>
            </a:extLst>
          </p:cNvPr>
          <p:cNvSpPr/>
          <p:nvPr/>
        </p:nvSpPr>
        <p:spPr>
          <a:xfrm rot="7200000" flipH="1" flipV="1">
            <a:off x="1692373" y="3039949"/>
            <a:ext cx="220876" cy="788576"/>
          </a:xfrm>
          <a:prstGeom prst="upArrow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C51949C-6402-C847-A42D-FB565ABD00AC}"/>
              </a:ext>
            </a:extLst>
          </p:cNvPr>
          <p:cNvSpPr txBox="1"/>
          <p:nvPr/>
        </p:nvSpPr>
        <p:spPr>
          <a:xfrm>
            <a:off x="7808382" y="3256839"/>
            <a:ext cx="6793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30°</a:t>
            </a:r>
          </a:p>
        </p:txBody>
      </p:sp>
    </p:spTree>
    <p:extLst>
      <p:ext uri="{BB962C8B-B14F-4D97-AF65-F5344CB8AC3E}">
        <p14:creationId xmlns:p14="http://schemas.microsoft.com/office/powerpoint/2010/main" val="9281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5003</TotalTime>
  <Words>189</Words>
  <Application>Microsoft Macintosh PowerPoint</Application>
  <PresentationFormat>Widescreen</PresentationFormat>
  <Paragraphs>82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  LeSueur</dc:creator>
  <cp:lastModifiedBy>Finn  LeSueur</cp:lastModifiedBy>
  <cp:revision>26</cp:revision>
  <dcterms:created xsi:type="dcterms:W3CDTF">2021-03-08T00:40:35Z</dcterms:created>
  <dcterms:modified xsi:type="dcterms:W3CDTF">2022-03-08T07:14:41Z</dcterms:modified>
</cp:coreProperties>
</file>