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5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2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4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7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306D-D2AB-C343-93E9-AFC1B9B53DC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6171-2187-B04D-BA0A-C257EE9DA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>
            <a:extLst>
              <a:ext uri="{FF2B5EF4-FFF2-40B4-BE49-F238E27FC236}">
                <a16:creationId xmlns:a16="http://schemas.microsoft.com/office/drawing/2014/main" id="{77300CBE-6AEC-D74C-A6CC-471076D92B57}"/>
              </a:ext>
            </a:extLst>
          </p:cNvPr>
          <p:cNvSpPr/>
          <p:nvPr/>
        </p:nvSpPr>
        <p:spPr>
          <a:xfrm rot="20700000">
            <a:off x="8965824" y="4203161"/>
            <a:ext cx="1078421" cy="648695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05EA6FE-A843-2B49-B3F7-4D4E4B288668}"/>
              </a:ext>
            </a:extLst>
          </p:cNvPr>
          <p:cNvSpPr/>
          <p:nvPr/>
        </p:nvSpPr>
        <p:spPr>
          <a:xfrm rot="12156900">
            <a:off x="8927076" y="5859040"/>
            <a:ext cx="1155915" cy="69531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47E460-6335-2C4C-BCD5-B0291E4278D1}"/>
              </a:ext>
            </a:extLst>
          </p:cNvPr>
          <p:cNvSpPr/>
          <p:nvPr/>
        </p:nvSpPr>
        <p:spPr>
          <a:xfrm rot="13500000">
            <a:off x="5226824" y="3365270"/>
            <a:ext cx="5407307" cy="508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99A9AC-7E93-EC45-A618-2D742D0BFAB2}"/>
                  </a:ext>
                </a:extLst>
              </p:cNvPr>
              <p:cNvSpPr txBox="1"/>
              <p:nvPr/>
            </p:nvSpPr>
            <p:spPr>
              <a:xfrm>
                <a:off x="5439516" y="9651538"/>
                <a:ext cx="4427487" cy="84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mi-NZ" sz="4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𝒌𝒈𝒎𝒔</m:t>
                          </m:r>
                        </m:e>
                        <m:sup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99A9AC-7E93-EC45-A618-2D742D0B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16" y="9651538"/>
                <a:ext cx="4427487" cy="847733"/>
              </a:xfrm>
              <a:prstGeom prst="rect">
                <a:avLst/>
              </a:prstGeom>
              <a:blipFill>
                <a:blip r:embed="rId2"/>
                <a:stretch>
                  <a:fillRect l="-2286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8C2E3EEB-295C-C74A-A81C-ED072F10B779}"/>
              </a:ext>
            </a:extLst>
          </p:cNvPr>
          <p:cNvSpPr/>
          <p:nvPr/>
        </p:nvSpPr>
        <p:spPr>
          <a:xfrm rot="18900000">
            <a:off x="3598591" y="7538606"/>
            <a:ext cx="7218087" cy="56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74062-EEDF-C448-978F-611EAE1753EF}"/>
                  </a:ext>
                </a:extLst>
              </p:cNvPr>
              <p:cNvSpPr txBox="1"/>
              <p:nvPr/>
            </p:nvSpPr>
            <p:spPr>
              <a:xfrm>
                <a:off x="6575671" y="1371411"/>
                <a:ext cx="1518964" cy="84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i-NZ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𝒌𝒈𝒎𝒔</m:t>
                          </m:r>
                        </m:e>
                        <m:sup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C74062-EEDF-C448-978F-611EAE17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671" y="1371411"/>
                <a:ext cx="1518964" cy="847733"/>
              </a:xfrm>
              <a:prstGeom prst="rect">
                <a:avLst/>
              </a:prstGeom>
              <a:blipFill>
                <a:blip r:embed="rId3"/>
                <a:stretch>
                  <a:fillRect l="-7438" r="-125620" b="-25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A51-40CB-A640-B457-2E5C612E58A2}"/>
                  </a:ext>
                </a:extLst>
              </p:cNvPr>
              <p:cNvSpPr txBox="1"/>
              <p:nvPr/>
            </p:nvSpPr>
            <p:spPr>
              <a:xfrm>
                <a:off x="8616574" y="6653857"/>
                <a:ext cx="6630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A51-40CB-A640-B457-2E5C612E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574" y="6653857"/>
                <a:ext cx="663003" cy="830997"/>
              </a:xfrm>
              <a:prstGeom prst="rect">
                <a:avLst/>
              </a:prstGeom>
              <a:blipFill>
                <a:blip r:embed="rId4"/>
                <a:stretch>
                  <a:fillRect l="-18868" r="-88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4DBCF1-749A-AE46-95CD-BF178283FB8F}"/>
                  </a:ext>
                </a:extLst>
              </p:cNvPr>
              <p:cNvSpPr txBox="1"/>
              <p:nvPr/>
            </p:nvSpPr>
            <p:spPr>
              <a:xfrm>
                <a:off x="8768436" y="3321847"/>
                <a:ext cx="6630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4DBCF1-749A-AE46-95CD-BF178283F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436" y="3321847"/>
                <a:ext cx="663003" cy="830997"/>
              </a:xfrm>
              <a:prstGeom prst="rect">
                <a:avLst/>
              </a:prstGeom>
              <a:blipFill>
                <a:blip r:embed="rId5"/>
                <a:stretch>
                  <a:fillRect l="-18868" r="-88679"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F55840B-DC85-584A-BE77-FE2F176637D6}"/>
              </a:ext>
            </a:extLst>
          </p:cNvPr>
          <p:cNvSpPr/>
          <p:nvPr/>
        </p:nvSpPr>
        <p:spPr>
          <a:xfrm>
            <a:off x="9860049" y="345151"/>
            <a:ext cx="527739" cy="10154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40916121-883E-3145-9DAB-A50C77F67265}"/>
              </a:ext>
            </a:extLst>
          </p:cNvPr>
          <p:cNvSpPr/>
          <p:nvPr/>
        </p:nvSpPr>
        <p:spPr>
          <a:xfrm rot="21071735">
            <a:off x="939265" y="5872664"/>
            <a:ext cx="8950199" cy="61381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8C5C5-44F6-E549-8DC8-189CBD003306}"/>
                  </a:ext>
                </a:extLst>
              </p:cNvPr>
              <p:cNvSpPr txBox="1"/>
              <p:nvPr/>
            </p:nvSpPr>
            <p:spPr>
              <a:xfrm>
                <a:off x="3110070" y="6446609"/>
                <a:ext cx="5230192" cy="1825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mi-NZ" sz="48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mi-NZ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mi-NZ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mi-NZ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mi-NZ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8C5C5-44F6-E549-8DC8-189CBD00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070" y="6446609"/>
                <a:ext cx="5230192" cy="1825243"/>
              </a:xfrm>
              <a:prstGeom prst="rect">
                <a:avLst/>
              </a:prstGeom>
              <a:blipFill>
                <a:blip r:embed="rId6"/>
                <a:stretch>
                  <a:fillRect l="-1453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CEF62-1ADD-7944-9CCE-FB1C6F5133DB}"/>
                  </a:ext>
                </a:extLst>
              </p:cNvPr>
              <p:cNvSpPr txBox="1"/>
              <p:nvPr/>
            </p:nvSpPr>
            <p:spPr>
              <a:xfrm>
                <a:off x="3366714" y="-28386"/>
                <a:ext cx="34770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mi-NZ" sz="4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mi-NZ" sz="4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mi-NZ" sz="4800" b="1" i="1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CEF62-1ADD-7944-9CCE-FB1C6F51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14" y="-28386"/>
                <a:ext cx="3477090" cy="830997"/>
              </a:xfrm>
              <a:prstGeom prst="rect">
                <a:avLst/>
              </a:prstGeom>
              <a:blipFill>
                <a:blip r:embed="rId7"/>
                <a:stretch>
                  <a:fillRect r="-2536" b="-223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lock Arc 15">
            <a:extLst>
              <a:ext uri="{FF2B5EF4-FFF2-40B4-BE49-F238E27FC236}">
                <a16:creationId xmlns:a16="http://schemas.microsoft.com/office/drawing/2014/main" id="{961F3BB8-B862-7942-9015-7F3E7A605C13}"/>
              </a:ext>
            </a:extLst>
          </p:cNvPr>
          <p:cNvSpPr/>
          <p:nvPr/>
        </p:nvSpPr>
        <p:spPr>
          <a:xfrm rot="18026133">
            <a:off x="7922975" y="4734261"/>
            <a:ext cx="1433283" cy="879254"/>
          </a:xfrm>
          <a:prstGeom prst="blockArc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128D2-96F5-814F-9904-70B8AD1B02CB}"/>
              </a:ext>
            </a:extLst>
          </p:cNvPr>
          <p:cNvSpPr txBox="1"/>
          <p:nvPr/>
        </p:nvSpPr>
        <p:spPr>
          <a:xfrm>
            <a:off x="7640808" y="4499967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err="1"/>
              <a:t>θ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3263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63854E-6 -2.31222E-6 L -0.34073 -0.322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37" y="-1614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9.51051E-7 -7.48199E-7 L -0.5111 -0.6816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62" y="-34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8" grpId="1" animBg="1"/>
      <p:bldP spid="10" grpId="0"/>
      <p:bldP spid="11" grpId="0"/>
      <p:bldP spid="12" grpId="0" animBg="1"/>
      <p:bldP spid="13" grpId="0" animBg="1"/>
      <p:bldP spid="14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65F93F07-C19D-B84B-AA39-4D01C0840C60}"/>
              </a:ext>
            </a:extLst>
          </p:cNvPr>
          <p:cNvSpPr/>
          <p:nvPr/>
        </p:nvSpPr>
        <p:spPr>
          <a:xfrm rot="16200000">
            <a:off x="5963501" y="6185707"/>
            <a:ext cx="540475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116D7CB-753D-A14A-BBA8-38829054B832}"/>
              </a:ext>
            </a:extLst>
          </p:cNvPr>
          <p:cNvSpPr/>
          <p:nvPr/>
        </p:nvSpPr>
        <p:spPr>
          <a:xfrm rot="10800000">
            <a:off x="1459537" y="3453492"/>
            <a:ext cx="7206343" cy="6531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3F644-02F1-0545-B1BC-6121B6467F32}"/>
                  </a:ext>
                </a:extLst>
              </p:cNvPr>
              <p:cNvSpPr txBox="1"/>
              <p:nvPr/>
            </p:nvSpPr>
            <p:spPr>
              <a:xfrm>
                <a:off x="4570489" y="2552604"/>
                <a:ext cx="1875193" cy="90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4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mi-NZ" sz="4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48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4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3F644-02F1-0545-B1BC-6121B646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89" y="2552604"/>
                <a:ext cx="1875193" cy="900888"/>
              </a:xfrm>
              <a:prstGeom prst="rect">
                <a:avLst/>
              </a:prstGeom>
              <a:blipFill>
                <a:blip r:embed="rId2"/>
                <a:stretch>
                  <a:fillRect l="-2703" r="-202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3477F-9DE4-1243-A145-417704981C3A}"/>
                  </a:ext>
                </a:extLst>
              </p:cNvPr>
              <p:cNvSpPr txBox="1"/>
              <p:nvPr/>
            </p:nvSpPr>
            <p:spPr>
              <a:xfrm>
                <a:off x="8992452" y="6061834"/>
                <a:ext cx="17886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4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mi-NZ" sz="4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sz="48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4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B3477F-9DE4-1243-A145-41770498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452" y="6061834"/>
                <a:ext cx="1788631" cy="830997"/>
              </a:xfrm>
              <a:prstGeom prst="rect">
                <a:avLst/>
              </a:prstGeom>
              <a:blipFill>
                <a:blip r:embed="rId3"/>
                <a:stretch>
                  <a:fillRect l="-2817" r="-2113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36A6B0-061E-F04B-A1A4-13D4A8742673}"/>
                  </a:ext>
                </a:extLst>
              </p:cNvPr>
              <p:cNvSpPr txBox="1"/>
              <p:nvPr/>
            </p:nvSpPr>
            <p:spPr>
              <a:xfrm>
                <a:off x="2784785" y="0"/>
                <a:ext cx="5230192" cy="90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mi-NZ" sz="4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mi-NZ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mi-NZ" sz="48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36A6B0-061E-F04B-A1A4-13D4A8742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85" y="0"/>
                <a:ext cx="5230192" cy="900888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74FA094C-BE43-2A42-8DCF-1B80B7C0A116}"/>
              </a:ext>
            </a:extLst>
          </p:cNvPr>
          <p:cNvSpPr/>
          <p:nvPr/>
        </p:nvSpPr>
        <p:spPr>
          <a:xfrm rot="8542001">
            <a:off x="667887" y="6148896"/>
            <a:ext cx="9043801" cy="6314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1D68E5C5-5233-1146-92FF-3AFB4672E73E}"/>
              </a:ext>
            </a:extLst>
          </p:cNvPr>
          <p:cNvSpPr/>
          <p:nvPr/>
        </p:nvSpPr>
        <p:spPr>
          <a:xfrm rot="14535696">
            <a:off x="6841429" y="3788227"/>
            <a:ext cx="1138124" cy="767443"/>
          </a:xfrm>
          <a:prstGeom prst="blockArc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562F10-A6FA-2746-87A7-E5EA66A5CB78}"/>
                  </a:ext>
                </a:extLst>
              </p:cNvPr>
              <p:cNvSpPr txBox="1"/>
              <p:nvPr/>
            </p:nvSpPr>
            <p:spPr>
              <a:xfrm>
                <a:off x="6289416" y="3998721"/>
                <a:ext cx="7088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GB" sz="4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562F10-A6FA-2746-87A7-E5EA66A5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16" y="3998721"/>
                <a:ext cx="708847" cy="830997"/>
              </a:xfrm>
              <a:prstGeom prst="rect">
                <a:avLst/>
              </a:prstGeom>
              <a:blipFill>
                <a:blip r:embed="rId5"/>
                <a:stretch>
                  <a:fillRect l="-7018" r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9.99559E-8 7.2174E-7 L -0.66735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68" y="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53462E-6 4.58915E-6 L -0.85507 4.5891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10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37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7</cp:revision>
  <dcterms:created xsi:type="dcterms:W3CDTF">2021-03-29T00:42:28Z</dcterms:created>
  <dcterms:modified xsi:type="dcterms:W3CDTF">2021-03-29T22:54:25Z</dcterms:modified>
</cp:coreProperties>
</file>