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2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2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5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7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9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5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2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144D-BDC5-9847-8722-CE212A2D97B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B248-32DB-2042-8713-F1BE04E60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9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6483AF-1BCF-834A-B720-A79717176AA1}"/>
              </a:ext>
            </a:extLst>
          </p:cNvPr>
          <p:cNvSpPr/>
          <p:nvPr/>
        </p:nvSpPr>
        <p:spPr>
          <a:xfrm>
            <a:off x="1289957" y="2237015"/>
            <a:ext cx="130627" cy="25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F4515-8AB8-A648-9E69-EA778366F4A5}"/>
              </a:ext>
            </a:extLst>
          </p:cNvPr>
          <p:cNvSpPr/>
          <p:nvPr/>
        </p:nvSpPr>
        <p:spPr>
          <a:xfrm>
            <a:off x="9509806" y="2237014"/>
            <a:ext cx="130629" cy="6645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C14B-789A-9C4E-8BD9-F68D69C50511}"/>
              </a:ext>
            </a:extLst>
          </p:cNvPr>
          <p:cNvSpPr/>
          <p:nvPr/>
        </p:nvSpPr>
        <p:spPr>
          <a:xfrm>
            <a:off x="5024892" y="1464128"/>
            <a:ext cx="85951" cy="1545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A06D1-42A8-AE45-87F8-FA0DCB0CEF95}"/>
              </a:ext>
            </a:extLst>
          </p:cNvPr>
          <p:cNvSpPr/>
          <p:nvPr/>
        </p:nvSpPr>
        <p:spPr>
          <a:xfrm>
            <a:off x="5223105" y="1676400"/>
            <a:ext cx="85951" cy="1121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3477C-2109-A94E-A056-DAEC008534EC}"/>
              </a:ext>
            </a:extLst>
          </p:cNvPr>
          <p:cNvSpPr/>
          <p:nvPr/>
        </p:nvSpPr>
        <p:spPr>
          <a:xfrm rot="5400000">
            <a:off x="3200400" y="457199"/>
            <a:ext cx="130628" cy="3690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66718-A0D3-9649-BCF5-B73A67C4F704}"/>
              </a:ext>
            </a:extLst>
          </p:cNvPr>
          <p:cNvSpPr/>
          <p:nvPr/>
        </p:nvSpPr>
        <p:spPr>
          <a:xfrm rot="5400000">
            <a:off x="7366457" y="93662"/>
            <a:ext cx="130627" cy="4417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Badge Cross outline">
            <a:extLst>
              <a:ext uri="{FF2B5EF4-FFF2-40B4-BE49-F238E27FC236}">
                <a16:creationId xmlns:a16="http://schemas.microsoft.com/office/drawing/2014/main" id="{B13D496E-07A5-C842-B911-5F36CB22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2694" y="8042245"/>
            <a:ext cx="1550363" cy="1550363"/>
          </a:xfrm>
          <a:prstGeom prst="rect">
            <a:avLst/>
          </a:prstGeom>
        </p:spPr>
      </p:pic>
      <p:pic>
        <p:nvPicPr>
          <p:cNvPr id="14" name="Graphic 13" descr="Badge Cross outline">
            <a:extLst>
              <a:ext uri="{FF2B5EF4-FFF2-40B4-BE49-F238E27FC236}">
                <a16:creationId xmlns:a16="http://schemas.microsoft.com/office/drawing/2014/main" id="{B93CA54E-A01A-5E42-95BC-7082881EE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792" y="8042246"/>
            <a:ext cx="1550363" cy="1550363"/>
          </a:xfrm>
          <a:prstGeom prst="rect">
            <a:avLst/>
          </a:prstGeom>
        </p:spPr>
      </p:pic>
      <p:pic>
        <p:nvPicPr>
          <p:cNvPr id="1026" name="Picture 2" descr="Ammeter Icons - Download Free Vector Icons | Noun Project">
            <a:extLst>
              <a:ext uri="{FF2B5EF4-FFF2-40B4-BE49-F238E27FC236}">
                <a16:creationId xmlns:a16="http://schemas.microsoft.com/office/drawing/2014/main" id="{3A1F1B85-9E73-5949-AF59-F5275BE72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0" y="412988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B3A709-0C9C-3E4D-BD38-53C407166665}"/>
              </a:ext>
            </a:extLst>
          </p:cNvPr>
          <p:cNvSpPr/>
          <p:nvPr/>
        </p:nvSpPr>
        <p:spPr>
          <a:xfrm>
            <a:off x="1289957" y="6022747"/>
            <a:ext cx="130627" cy="2859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7477C6-4DFA-734B-BF11-566130FA49B5}"/>
              </a:ext>
            </a:extLst>
          </p:cNvPr>
          <p:cNvSpPr/>
          <p:nvPr/>
        </p:nvSpPr>
        <p:spPr>
          <a:xfrm rot="5400000">
            <a:off x="2302329" y="7739741"/>
            <a:ext cx="130628" cy="2155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D6328B-D58D-AE41-B8A9-C05342787E25}"/>
              </a:ext>
            </a:extLst>
          </p:cNvPr>
          <p:cNvSpPr/>
          <p:nvPr/>
        </p:nvSpPr>
        <p:spPr>
          <a:xfrm rot="5400000">
            <a:off x="5492022" y="7880433"/>
            <a:ext cx="130628" cy="1869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F967E-263A-8445-B092-F9038650D416}"/>
              </a:ext>
            </a:extLst>
          </p:cNvPr>
          <p:cNvSpPr/>
          <p:nvPr/>
        </p:nvSpPr>
        <p:spPr>
          <a:xfrm rot="5400000">
            <a:off x="8538728" y="7880434"/>
            <a:ext cx="130628" cy="1869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2</cp:revision>
  <dcterms:created xsi:type="dcterms:W3CDTF">2021-03-29T21:34:28Z</dcterms:created>
  <dcterms:modified xsi:type="dcterms:W3CDTF">2021-03-29T22:54:22Z</dcterms:modified>
</cp:coreProperties>
</file>