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7" r:id="rId4"/>
    <p:sldId id="265" r:id="rId5"/>
    <p:sldId id="258" r:id="rId6"/>
    <p:sldId id="266" r:id="rId7"/>
    <p:sldId id="259" r:id="rId8"/>
    <p:sldId id="267" r:id="rId9"/>
    <p:sldId id="260" r:id="rId10"/>
    <p:sldId id="268" r:id="rId11"/>
    <p:sldId id="261" r:id="rId12"/>
    <p:sldId id="269" r:id="rId13"/>
    <p:sldId id="262" r:id="rId14"/>
    <p:sldId id="270" r:id="rId15"/>
    <p:sldId id="263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8"/>
  </p:normalViewPr>
  <p:slideViewPr>
    <p:cSldViewPr snapToGrid="0" snapToObjects="1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D95F1-7743-E888-9306-59B46D701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6215F9-FD10-36F2-B470-3894CF5A2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26A00-E5F4-6AE9-3C15-896189FE2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AF3E-9531-FA47-862B-59014059CDAA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47204-191B-E587-1744-4E47A8C13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6D179-118F-A610-A830-45D43D7F0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06463-336C-0C47-A9A8-7AD1BF2C5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75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74D94-71AE-FACD-856B-AAEC24E7F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4BDC0-2A51-4DB4-EE47-7E473CBD1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7786F-F013-2775-1481-A8B1F3D19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AF3E-9531-FA47-862B-59014059CDAA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AEA02-A792-AB62-6A01-6033404FD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B158F-635F-79B2-AC11-838F9C05B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06463-336C-0C47-A9A8-7AD1BF2C5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52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8FFEC2-7F60-CC16-7D00-0DA87A3C7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8F0DCB-6370-82B6-51FE-4EBD465B8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68C1E-EC52-D567-CE5D-338A36F98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AF3E-9531-FA47-862B-59014059CDAA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773FE-1232-CF65-241B-09AC1DC42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76D1A-63A6-C8A3-5E3F-39884B8D6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06463-336C-0C47-A9A8-7AD1BF2C5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45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6E93-4465-5CF8-7710-7418EB7D0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C56DB-FB27-91E7-2083-31EF540B1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AA75F-0290-D88B-BE27-29A3DF11A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AF3E-9531-FA47-862B-59014059CDAA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83E96-790E-9BD5-AB9C-D13C2F69A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6F87C-D2C1-8018-A91B-A5C7B3B3D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06463-336C-0C47-A9A8-7AD1BF2C5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11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EB4D6-E3EE-790C-FE20-E31532A43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6A59C-928B-4139-C493-ACEBF466F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67DCD-157E-FF54-74D8-673BCBF38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AF3E-9531-FA47-862B-59014059CDAA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9EE1F-C80F-1459-E5CF-1DB1556F3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DFC67-47E1-4DA5-0733-A8C330165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06463-336C-0C47-A9A8-7AD1BF2C5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4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9507A-97FE-3D2C-FB35-D202163C6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20CCC-704A-0E7B-8764-FDCB7057FD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D14827-1FCA-68D6-C2DF-6852EB22A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6D452-B95F-5588-0308-DC34E346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AF3E-9531-FA47-862B-59014059CDAA}" type="datetimeFigureOut">
              <a:rPr lang="en-US" smtClean="0"/>
              <a:t>5/11/22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45716-A5EB-1563-3C63-A64BE4A02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F4915-CF53-6C35-2744-E0D33E450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06463-336C-0C47-A9A8-7AD1BF2C5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88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37B23-55EB-C338-B773-9DCE0C8F1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1E039-6D20-CF0E-BF37-6C6FD9E2A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33614-B7F3-3793-EEA6-320C92119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85BB2-AC26-673E-2F1D-29468D66A8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2593D2-4497-09AA-D274-0C9398EC94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D0A3F4-C1B7-6032-87C2-290CD1CFA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AF3E-9531-FA47-862B-59014059CDAA}" type="datetimeFigureOut">
              <a:rPr lang="en-US" smtClean="0"/>
              <a:t>5/11/22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3E4ADF-045C-F95D-A4A0-AB4F8A4B2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0C567C-A4A2-37C1-E774-6E16E7BE3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06463-336C-0C47-A9A8-7AD1BF2C5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54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4480D-42BD-A052-C8C2-109AEB1CF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11C179-05EC-616E-3AA6-7D597FCE2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AF3E-9531-FA47-862B-59014059CDAA}" type="datetimeFigureOut">
              <a:rPr lang="en-US" smtClean="0"/>
              <a:t>5/11/22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FA3D61-1B71-58C9-9C2A-DCB6C18FC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5350C-1D04-F8E0-0210-06718B3C9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06463-336C-0C47-A9A8-7AD1BF2C5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49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69913-49BF-8EF5-0920-DC1C437C5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AF3E-9531-FA47-862B-59014059CDAA}" type="datetimeFigureOut">
              <a:rPr lang="en-US" smtClean="0"/>
              <a:t>5/11/22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158343-8D72-4638-DC9F-72701A1FC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B2A35-26E5-274E-0C4E-FDBC44333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06463-336C-0C47-A9A8-7AD1BF2C5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52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02885-773E-628B-FD5B-75FDA30E3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84BD5-A67F-5902-0938-04D2E0DC9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0AF7A6-048E-84A7-4947-DE3C0801D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7222C-1D2D-9CDC-D634-C9B422F80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AF3E-9531-FA47-862B-59014059CDAA}" type="datetimeFigureOut">
              <a:rPr lang="en-US" smtClean="0"/>
              <a:t>5/11/22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FB4B6-1C21-6E6F-B322-90CB953AB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5077C-D8A6-2A61-75AC-5B54AFD4E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06463-336C-0C47-A9A8-7AD1BF2C5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65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3A211-363E-1F02-0531-66D67FB6A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ECC158-AB36-876B-CE69-3F9A1E62DA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8DA7C-832A-8420-9A01-2B2EB1B68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85CF4-22B1-2A11-2A4A-EB813D280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AF3E-9531-FA47-862B-59014059CDAA}" type="datetimeFigureOut">
              <a:rPr lang="en-US" smtClean="0"/>
              <a:t>5/11/22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2C61F-0D97-D0B3-259F-624BCAF9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553BB-3CF9-8478-07F7-BF3AC2220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06463-336C-0C47-A9A8-7AD1BF2C5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9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9F4878-5F13-F34E-8D7A-46D2AEB3A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4FCB2-3ECF-CC8C-0562-88FF5D2C4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2473F-F166-28B4-FDEA-F4A80BA6DC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BAF3E-9531-FA47-862B-59014059CDAA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83B43-EF2B-5282-A635-83095D0653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5FB95-51C9-4349-E3CA-CE02A68C88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06463-336C-0C47-A9A8-7AD1BF2C5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42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6">
            <a:extLst>
              <a:ext uri="{FF2B5EF4-FFF2-40B4-BE49-F238E27FC236}">
                <a16:creationId xmlns:a16="http://schemas.microsoft.com/office/drawing/2014/main" id="{9383014F-8C7A-4C05-D080-6056A002B626}"/>
              </a:ext>
            </a:extLst>
          </p:cNvPr>
          <p:cNvSpPr/>
          <p:nvPr/>
        </p:nvSpPr>
        <p:spPr>
          <a:xfrm>
            <a:off x="0" y="0"/>
            <a:ext cx="2872292" cy="1721223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Draw two parallel plates</a:t>
            </a:r>
          </a:p>
        </p:txBody>
      </p:sp>
    </p:spTree>
    <p:extLst>
      <p:ext uri="{BB962C8B-B14F-4D97-AF65-F5344CB8AC3E}">
        <p14:creationId xmlns:p14="http://schemas.microsoft.com/office/powerpoint/2010/main" val="2802528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Arc 33">
            <a:extLst>
              <a:ext uri="{FF2B5EF4-FFF2-40B4-BE49-F238E27FC236}">
                <a16:creationId xmlns:a16="http://schemas.microsoft.com/office/drawing/2014/main" id="{88E1D2B5-84CC-FCD1-6B86-3137D472D1A5}"/>
              </a:ext>
            </a:extLst>
          </p:cNvPr>
          <p:cNvSpPr/>
          <p:nvPr/>
        </p:nvSpPr>
        <p:spPr>
          <a:xfrm rot="2703568">
            <a:off x="8722018" y="2290786"/>
            <a:ext cx="2387912" cy="2250049"/>
          </a:xfrm>
          <a:custGeom>
            <a:avLst/>
            <a:gdLst>
              <a:gd name="connsiteX0" fmla="*/ 2099704 w 4199409"/>
              <a:gd name="connsiteY0" fmla="*/ 0 h 4163568"/>
              <a:gd name="connsiteX1" fmla="*/ 4199409 w 4199409"/>
              <a:gd name="connsiteY1" fmla="*/ 2081784 h 4163568"/>
              <a:gd name="connsiteX2" fmla="*/ 2099705 w 4199409"/>
              <a:gd name="connsiteY2" fmla="*/ 2081784 h 4163568"/>
              <a:gd name="connsiteX3" fmla="*/ 2099704 w 4199409"/>
              <a:gd name="connsiteY3" fmla="*/ 0 h 4163568"/>
              <a:gd name="connsiteX0" fmla="*/ 2099704 w 4199409"/>
              <a:gd name="connsiteY0" fmla="*/ 0 h 4163568"/>
              <a:gd name="connsiteX1" fmla="*/ 4199409 w 4199409"/>
              <a:gd name="connsiteY1" fmla="*/ 2081784 h 4163568"/>
              <a:gd name="connsiteX0" fmla="*/ 0 w 2099705"/>
              <a:gd name="connsiteY0" fmla="*/ 165757 h 2247541"/>
              <a:gd name="connsiteX1" fmla="*/ 2099705 w 2099705"/>
              <a:gd name="connsiteY1" fmla="*/ 2247541 h 2247541"/>
              <a:gd name="connsiteX2" fmla="*/ 1 w 2099705"/>
              <a:gd name="connsiteY2" fmla="*/ 2247541 h 2247541"/>
              <a:gd name="connsiteX3" fmla="*/ 0 w 2099705"/>
              <a:gd name="connsiteY3" fmla="*/ 165757 h 2247541"/>
              <a:gd name="connsiteX0" fmla="*/ 0 w 2099705"/>
              <a:gd name="connsiteY0" fmla="*/ 165757 h 2247541"/>
              <a:gd name="connsiteX1" fmla="*/ 2050997 w 2099705"/>
              <a:gd name="connsiteY1" fmla="*/ 119944 h 2247541"/>
              <a:gd name="connsiteX2" fmla="*/ 2099705 w 2099705"/>
              <a:gd name="connsiteY2" fmla="*/ 2247541 h 2247541"/>
              <a:gd name="connsiteX0" fmla="*/ 0 w 2099705"/>
              <a:gd name="connsiteY0" fmla="*/ 165757 h 2247541"/>
              <a:gd name="connsiteX1" fmla="*/ 2099705 w 2099705"/>
              <a:gd name="connsiteY1" fmla="*/ 2247541 h 2247541"/>
              <a:gd name="connsiteX2" fmla="*/ 1 w 2099705"/>
              <a:gd name="connsiteY2" fmla="*/ 2247541 h 2247541"/>
              <a:gd name="connsiteX3" fmla="*/ 0 w 2099705"/>
              <a:gd name="connsiteY3" fmla="*/ 165757 h 2247541"/>
              <a:gd name="connsiteX0" fmla="*/ 0 w 2099705"/>
              <a:gd name="connsiteY0" fmla="*/ 165757 h 2247541"/>
              <a:gd name="connsiteX1" fmla="*/ 2050997 w 2099705"/>
              <a:gd name="connsiteY1" fmla="*/ 119944 h 2247541"/>
              <a:gd name="connsiteX2" fmla="*/ 2099705 w 2099705"/>
              <a:gd name="connsiteY2" fmla="*/ 2247541 h 2247541"/>
              <a:gd name="connsiteX0" fmla="*/ 0 w 2099705"/>
              <a:gd name="connsiteY0" fmla="*/ 214680 h 2296464"/>
              <a:gd name="connsiteX1" fmla="*/ 2099705 w 2099705"/>
              <a:gd name="connsiteY1" fmla="*/ 2296464 h 2296464"/>
              <a:gd name="connsiteX2" fmla="*/ 1 w 2099705"/>
              <a:gd name="connsiteY2" fmla="*/ 2296464 h 2296464"/>
              <a:gd name="connsiteX3" fmla="*/ 0 w 2099705"/>
              <a:gd name="connsiteY3" fmla="*/ 214680 h 2296464"/>
              <a:gd name="connsiteX0" fmla="*/ 0 w 2099705"/>
              <a:gd name="connsiteY0" fmla="*/ 214680 h 2296464"/>
              <a:gd name="connsiteX1" fmla="*/ 2050997 w 2099705"/>
              <a:gd name="connsiteY1" fmla="*/ 168867 h 2296464"/>
              <a:gd name="connsiteX2" fmla="*/ 2099705 w 2099705"/>
              <a:gd name="connsiteY2" fmla="*/ 2296464 h 2296464"/>
              <a:gd name="connsiteX0" fmla="*/ 0 w 2236799"/>
              <a:gd name="connsiteY0" fmla="*/ 214680 h 2296464"/>
              <a:gd name="connsiteX1" fmla="*/ 2099705 w 2236799"/>
              <a:gd name="connsiteY1" fmla="*/ 2296464 h 2296464"/>
              <a:gd name="connsiteX2" fmla="*/ 1 w 2236799"/>
              <a:gd name="connsiteY2" fmla="*/ 2296464 h 2296464"/>
              <a:gd name="connsiteX3" fmla="*/ 0 w 2236799"/>
              <a:gd name="connsiteY3" fmla="*/ 214680 h 2296464"/>
              <a:gd name="connsiteX0" fmla="*/ 0 w 2236799"/>
              <a:gd name="connsiteY0" fmla="*/ 214680 h 2296464"/>
              <a:gd name="connsiteX1" fmla="*/ 2050997 w 2236799"/>
              <a:gd name="connsiteY1" fmla="*/ 168867 h 2296464"/>
              <a:gd name="connsiteX2" fmla="*/ 2099705 w 2236799"/>
              <a:gd name="connsiteY2" fmla="*/ 2296464 h 2296464"/>
              <a:gd name="connsiteX0" fmla="*/ 0 w 2236799"/>
              <a:gd name="connsiteY0" fmla="*/ 214680 h 2296464"/>
              <a:gd name="connsiteX1" fmla="*/ 2099705 w 2236799"/>
              <a:gd name="connsiteY1" fmla="*/ 2296464 h 2296464"/>
              <a:gd name="connsiteX2" fmla="*/ 980228 w 2236799"/>
              <a:gd name="connsiteY2" fmla="*/ 1283741 h 2296464"/>
              <a:gd name="connsiteX3" fmla="*/ 0 w 2236799"/>
              <a:gd name="connsiteY3" fmla="*/ 214680 h 2296464"/>
              <a:gd name="connsiteX0" fmla="*/ 0 w 2236799"/>
              <a:gd name="connsiteY0" fmla="*/ 214680 h 2296464"/>
              <a:gd name="connsiteX1" fmla="*/ 2050997 w 2236799"/>
              <a:gd name="connsiteY1" fmla="*/ 168867 h 2296464"/>
              <a:gd name="connsiteX2" fmla="*/ 2099705 w 2236799"/>
              <a:gd name="connsiteY2" fmla="*/ 2296464 h 2296464"/>
              <a:gd name="connsiteX0" fmla="*/ 0 w 2236799"/>
              <a:gd name="connsiteY0" fmla="*/ 214680 h 2296464"/>
              <a:gd name="connsiteX1" fmla="*/ 2099705 w 2236799"/>
              <a:gd name="connsiteY1" fmla="*/ 2296464 h 2296464"/>
              <a:gd name="connsiteX2" fmla="*/ 980228 w 2236799"/>
              <a:gd name="connsiteY2" fmla="*/ 1283741 h 2296464"/>
              <a:gd name="connsiteX3" fmla="*/ 0 w 2236799"/>
              <a:gd name="connsiteY3" fmla="*/ 214680 h 2296464"/>
              <a:gd name="connsiteX0" fmla="*/ 0 w 2236799"/>
              <a:gd name="connsiteY0" fmla="*/ 214680 h 2296464"/>
              <a:gd name="connsiteX1" fmla="*/ 2050997 w 2236799"/>
              <a:gd name="connsiteY1" fmla="*/ 168867 h 2296464"/>
              <a:gd name="connsiteX2" fmla="*/ 2099705 w 2236799"/>
              <a:gd name="connsiteY2" fmla="*/ 2296464 h 2296464"/>
              <a:gd name="connsiteX0" fmla="*/ 0 w 2236799"/>
              <a:gd name="connsiteY0" fmla="*/ 214680 h 2296464"/>
              <a:gd name="connsiteX1" fmla="*/ 2099705 w 2236799"/>
              <a:gd name="connsiteY1" fmla="*/ 2296464 h 2296464"/>
              <a:gd name="connsiteX2" fmla="*/ 980228 w 2236799"/>
              <a:gd name="connsiteY2" fmla="*/ 1283741 h 2296464"/>
              <a:gd name="connsiteX3" fmla="*/ 0 w 2236799"/>
              <a:gd name="connsiteY3" fmla="*/ 214680 h 2296464"/>
              <a:gd name="connsiteX0" fmla="*/ 0 w 2236799"/>
              <a:gd name="connsiteY0" fmla="*/ 214680 h 2296464"/>
              <a:gd name="connsiteX1" fmla="*/ 2050997 w 2236799"/>
              <a:gd name="connsiteY1" fmla="*/ 168867 h 2296464"/>
              <a:gd name="connsiteX2" fmla="*/ 2099705 w 2236799"/>
              <a:gd name="connsiteY2" fmla="*/ 2296464 h 2296464"/>
              <a:gd name="connsiteX0" fmla="*/ 0 w 2253321"/>
              <a:gd name="connsiteY0" fmla="*/ 214680 h 2296464"/>
              <a:gd name="connsiteX1" fmla="*/ 2099705 w 2253321"/>
              <a:gd name="connsiteY1" fmla="*/ 2296464 h 2296464"/>
              <a:gd name="connsiteX2" fmla="*/ 980228 w 2253321"/>
              <a:gd name="connsiteY2" fmla="*/ 1283741 h 2296464"/>
              <a:gd name="connsiteX3" fmla="*/ 0 w 2253321"/>
              <a:gd name="connsiteY3" fmla="*/ 214680 h 2296464"/>
              <a:gd name="connsiteX0" fmla="*/ 0 w 2253321"/>
              <a:gd name="connsiteY0" fmla="*/ 214680 h 2296464"/>
              <a:gd name="connsiteX1" fmla="*/ 2050997 w 2253321"/>
              <a:gd name="connsiteY1" fmla="*/ 168867 h 2296464"/>
              <a:gd name="connsiteX2" fmla="*/ 2099705 w 2253321"/>
              <a:gd name="connsiteY2" fmla="*/ 2296464 h 2296464"/>
              <a:gd name="connsiteX0" fmla="*/ 288207 w 2541528"/>
              <a:gd name="connsiteY0" fmla="*/ 132896 h 2214680"/>
              <a:gd name="connsiteX1" fmla="*/ 2387912 w 2541528"/>
              <a:gd name="connsiteY1" fmla="*/ 2214680 h 2214680"/>
              <a:gd name="connsiteX2" fmla="*/ 1268435 w 2541528"/>
              <a:gd name="connsiteY2" fmla="*/ 1201957 h 2214680"/>
              <a:gd name="connsiteX3" fmla="*/ 288207 w 2541528"/>
              <a:gd name="connsiteY3" fmla="*/ 132896 h 2214680"/>
              <a:gd name="connsiteX0" fmla="*/ 0 w 2541528"/>
              <a:gd name="connsiteY0" fmla="*/ 954731 h 2214680"/>
              <a:gd name="connsiteX1" fmla="*/ 2339204 w 2541528"/>
              <a:gd name="connsiteY1" fmla="*/ 87083 h 2214680"/>
              <a:gd name="connsiteX2" fmla="*/ 2387912 w 2541528"/>
              <a:gd name="connsiteY2" fmla="*/ 2214680 h 2214680"/>
              <a:gd name="connsiteX0" fmla="*/ 288207 w 2426807"/>
              <a:gd name="connsiteY0" fmla="*/ 132896 h 2382945"/>
              <a:gd name="connsiteX1" fmla="*/ 2387912 w 2426807"/>
              <a:gd name="connsiteY1" fmla="*/ 2214680 h 2382945"/>
              <a:gd name="connsiteX2" fmla="*/ 1268435 w 2426807"/>
              <a:gd name="connsiteY2" fmla="*/ 1201957 h 2382945"/>
              <a:gd name="connsiteX3" fmla="*/ 288207 w 2426807"/>
              <a:gd name="connsiteY3" fmla="*/ 132896 h 2382945"/>
              <a:gd name="connsiteX0" fmla="*/ 0 w 2426807"/>
              <a:gd name="connsiteY0" fmla="*/ 954731 h 2382945"/>
              <a:gd name="connsiteX1" fmla="*/ 2339204 w 2426807"/>
              <a:gd name="connsiteY1" fmla="*/ 87083 h 2382945"/>
              <a:gd name="connsiteX2" fmla="*/ 1505696 w 2426807"/>
              <a:gd name="connsiteY2" fmla="*/ 2382945 h 2382945"/>
              <a:gd name="connsiteX0" fmla="*/ 288207 w 2450502"/>
              <a:gd name="connsiteY0" fmla="*/ 132896 h 2382945"/>
              <a:gd name="connsiteX1" fmla="*/ 2387912 w 2450502"/>
              <a:gd name="connsiteY1" fmla="*/ 2214680 h 2382945"/>
              <a:gd name="connsiteX2" fmla="*/ 1268435 w 2450502"/>
              <a:gd name="connsiteY2" fmla="*/ 1201957 h 2382945"/>
              <a:gd name="connsiteX3" fmla="*/ 288207 w 2450502"/>
              <a:gd name="connsiteY3" fmla="*/ 132896 h 2382945"/>
              <a:gd name="connsiteX0" fmla="*/ 0 w 2450502"/>
              <a:gd name="connsiteY0" fmla="*/ 954731 h 2382945"/>
              <a:gd name="connsiteX1" fmla="*/ 2339204 w 2450502"/>
              <a:gd name="connsiteY1" fmla="*/ 87083 h 2382945"/>
              <a:gd name="connsiteX2" fmla="*/ 2081821 w 2450502"/>
              <a:gd name="connsiteY2" fmla="*/ 1289226 h 2382945"/>
              <a:gd name="connsiteX3" fmla="*/ 1505696 w 2450502"/>
              <a:gd name="connsiteY3" fmla="*/ 2382945 h 2382945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822572 w 2387912"/>
              <a:gd name="connsiteY1" fmla="*/ 563267 h 2250049"/>
              <a:gd name="connsiteX2" fmla="*/ 2081821 w 2387912"/>
              <a:gd name="connsiteY2" fmla="*/ 1156330 h 2250049"/>
              <a:gd name="connsiteX3" fmla="*/ 1505696 w 2387912"/>
              <a:gd name="connsiteY3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579044 w 2387912"/>
              <a:gd name="connsiteY1" fmla="*/ 457025 h 2250049"/>
              <a:gd name="connsiteX2" fmla="*/ 2081821 w 2387912"/>
              <a:gd name="connsiteY2" fmla="*/ 1156330 h 2250049"/>
              <a:gd name="connsiteX3" fmla="*/ 1505696 w 2387912"/>
              <a:gd name="connsiteY3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579044 w 2387912"/>
              <a:gd name="connsiteY1" fmla="*/ 457025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716109 w 2387912"/>
              <a:gd name="connsiteY1" fmla="*/ 593805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716109 w 2387912"/>
              <a:gd name="connsiteY1" fmla="*/ 593805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716109 w 2387912"/>
              <a:gd name="connsiteY1" fmla="*/ 593805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609645 w 2387912"/>
              <a:gd name="connsiteY1" fmla="*/ 624343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609645 w 2387912"/>
              <a:gd name="connsiteY1" fmla="*/ 624343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609645 w 2387912"/>
              <a:gd name="connsiteY1" fmla="*/ 624343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609645 w 2387912"/>
              <a:gd name="connsiteY1" fmla="*/ 624343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609645 w 2387912"/>
              <a:gd name="connsiteY1" fmla="*/ 624343 h 2250049"/>
              <a:gd name="connsiteX2" fmla="*/ 1505696 w 2387912"/>
              <a:gd name="connsiteY2" fmla="*/ 2250049 h 2250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7912" h="2250049" stroke="0" extrusionOk="0">
                <a:moveTo>
                  <a:pt x="288207" y="0"/>
                </a:moveTo>
                <a:cubicBezTo>
                  <a:pt x="1447842" y="0"/>
                  <a:pt x="2387912" y="932046"/>
                  <a:pt x="2387912" y="2081784"/>
                </a:cubicBezTo>
                <a:cubicBezTo>
                  <a:pt x="2014753" y="1744210"/>
                  <a:pt x="1504860" y="1589339"/>
                  <a:pt x="1268435" y="1069061"/>
                </a:cubicBezTo>
                <a:cubicBezTo>
                  <a:pt x="918853" y="694982"/>
                  <a:pt x="288207" y="693928"/>
                  <a:pt x="288207" y="0"/>
                </a:cubicBezTo>
                <a:close/>
              </a:path>
              <a:path w="2387912" h="2250049" fill="none">
                <a:moveTo>
                  <a:pt x="0" y="821835"/>
                </a:moveTo>
                <a:cubicBezTo>
                  <a:pt x="222433" y="596262"/>
                  <a:pt x="893285" y="12966"/>
                  <a:pt x="1609645" y="624343"/>
                </a:cubicBezTo>
                <a:cubicBezTo>
                  <a:pt x="2203318" y="1265183"/>
                  <a:pt x="1756843" y="1929504"/>
                  <a:pt x="1505696" y="2250049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55360C-956E-6734-05C7-6DFCB0277619}"/>
              </a:ext>
            </a:extLst>
          </p:cNvPr>
          <p:cNvSpPr/>
          <p:nvPr/>
        </p:nvSpPr>
        <p:spPr>
          <a:xfrm>
            <a:off x="2857949" y="2022437"/>
            <a:ext cx="6476103" cy="3550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+  +  +  +  +  +  +  +  +  +  +  + +  +  +  +  +  + +  +  +  +  +  + +  +  +  +  + +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500891-D010-0FEE-32E9-F5E2E4BA84C9}"/>
              </a:ext>
            </a:extLst>
          </p:cNvPr>
          <p:cNvSpPr/>
          <p:nvPr/>
        </p:nvSpPr>
        <p:spPr>
          <a:xfrm>
            <a:off x="2857948" y="4426772"/>
            <a:ext cx="6476103" cy="3550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  -  -  -  -  -  -  -  -  -  -  -  -  -  -  -  -  -  -  -  -  -  -  -  -  -  -  -  -  -  -  -  -  -  -  -</a:t>
            </a:r>
            <a:r>
              <a:rPr lang="en-US" b="1" dirty="0"/>
              <a:t> 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9383014F-8C7A-4C05-D080-6056A002B626}"/>
              </a:ext>
            </a:extLst>
          </p:cNvPr>
          <p:cNvSpPr/>
          <p:nvPr/>
        </p:nvSpPr>
        <p:spPr>
          <a:xfrm>
            <a:off x="0" y="0"/>
            <a:ext cx="2872292" cy="1721223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Q: What does the equal spacing of the field lines mean?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C755D7B-762A-40BC-71E8-E62A897B32AF}"/>
              </a:ext>
            </a:extLst>
          </p:cNvPr>
          <p:cNvCxnSpPr/>
          <p:nvPr/>
        </p:nvCxnSpPr>
        <p:spPr>
          <a:xfrm>
            <a:off x="2883050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98E594-8134-A8E9-04D4-06A13763F44A}"/>
              </a:ext>
            </a:extLst>
          </p:cNvPr>
          <p:cNvCxnSpPr/>
          <p:nvPr/>
        </p:nvCxnSpPr>
        <p:spPr>
          <a:xfrm>
            <a:off x="3196814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C6D1A6-649A-FA56-9445-0DCD28115383}"/>
              </a:ext>
            </a:extLst>
          </p:cNvPr>
          <p:cNvCxnSpPr/>
          <p:nvPr/>
        </p:nvCxnSpPr>
        <p:spPr>
          <a:xfrm>
            <a:off x="3519544" y="2382818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77310D-6B18-E43E-D2D7-50C53CF29BE8}"/>
              </a:ext>
            </a:extLst>
          </p:cNvPr>
          <p:cNvCxnSpPr/>
          <p:nvPr/>
        </p:nvCxnSpPr>
        <p:spPr>
          <a:xfrm>
            <a:off x="3833308" y="2382818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3DD9C2-810C-9F6F-C8C2-FADD868543C4}"/>
              </a:ext>
            </a:extLst>
          </p:cNvPr>
          <p:cNvCxnSpPr/>
          <p:nvPr/>
        </p:nvCxnSpPr>
        <p:spPr>
          <a:xfrm>
            <a:off x="4165003" y="2372062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F5DAF9-88CA-7D5A-92EE-CAA061C1BACC}"/>
              </a:ext>
            </a:extLst>
          </p:cNvPr>
          <p:cNvCxnSpPr/>
          <p:nvPr/>
        </p:nvCxnSpPr>
        <p:spPr>
          <a:xfrm>
            <a:off x="4478767" y="2372062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4B3992-A821-4843-B54E-4C382EDFCAC7}"/>
              </a:ext>
            </a:extLst>
          </p:cNvPr>
          <p:cNvCxnSpPr/>
          <p:nvPr/>
        </p:nvCxnSpPr>
        <p:spPr>
          <a:xfrm>
            <a:off x="4801497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04FE56-83F9-78D2-9CD8-C50FECFB89EC}"/>
              </a:ext>
            </a:extLst>
          </p:cNvPr>
          <p:cNvCxnSpPr/>
          <p:nvPr/>
        </p:nvCxnSpPr>
        <p:spPr>
          <a:xfrm>
            <a:off x="5115261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B94C56-FE0D-5853-33E2-919DB71431FC}"/>
              </a:ext>
            </a:extLst>
          </p:cNvPr>
          <p:cNvCxnSpPr/>
          <p:nvPr/>
        </p:nvCxnSpPr>
        <p:spPr>
          <a:xfrm>
            <a:off x="5445162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D8A5CE-A3CD-5CAE-78DD-BC52F1DED728}"/>
              </a:ext>
            </a:extLst>
          </p:cNvPr>
          <p:cNvCxnSpPr/>
          <p:nvPr/>
        </p:nvCxnSpPr>
        <p:spPr>
          <a:xfrm>
            <a:off x="5758926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23824C-7246-6C5E-076D-1799FAD630BF}"/>
              </a:ext>
            </a:extLst>
          </p:cNvPr>
          <p:cNvCxnSpPr/>
          <p:nvPr/>
        </p:nvCxnSpPr>
        <p:spPr>
          <a:xfrm>
            <a:off x="6081656" y="2382818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274A85-5C74-5DCF-1E79-C1DFD98FA16F}"/>
              </a:ext>
            </a:extLst>
          </p:cNvPr>
          <p:cNvCxnSpPr/>
          <p:nvPr/>
        </p:nvCxnSpPr>
        <p:spPr>
          <a:xfrm>
            <a:off x="6395420" y="2382818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2C96044-2B5B-2F1B-857F-3934F576FBD1}"/>
              </a:ext>
            </a:extLst>
          </p:cNvPr>
          <p:cNvCxnSpPr/>
          <p:nvPr/>
        </p:nvCxnSpPr>
        <p:spPr>
          <a:xfrm>
            <a:off x="6714565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A5C53E1-7656-B813-6C76-AD8F115501CE}"/>
              </a:ext>
            </a:extLst>
          </p:cNvPr>
          <p:cNvCxnSpPr/>
          <p:nvPr/>
        </p:nvCxnSpPr>
        <p:spPr>
          <a:xfrm>
            <a:off x="7028329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62AD37D-9AA4-F6BD-E8AB-1DBE4A28E643}"/>
              </a:ext>
            </a:extLst>
          </p:cNvPr>
          <p:cNvCxnSpPr/>
          <p:nvPr/>
        </p:nvCxnSpPr>
        <p:spPr>
          <a:xfrm>
            <a:off x="7351059" y="2382818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4A9F72-A669-13BA-AFC9-2B099C3F931B}"/>
              </a:ext>
            </a:extLst>
          </p:cNvPr>
          <p:cNvCxnSpPr/>
          <p:nvPr/>
        </p:nvCxnSpPr>
        <p:spPr>
          <a:xfrm>
            <a:off x="7664823" y="2382818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030C79E-9E38-8943-A16F-D0A1D2C42D47}"/>
              </a:ext>
            </a:extLst>
          </p:cNvPr>
          <p:cNvCxnSpPr/>
          <p:nvPr/>
        </p:nvCxnSpPr>
        <p:spPr>
          <a:xfrm>
            <a:off x="7983968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D1DB546-60C3-DF13-4A92-61EF59EBBD7C}"/>
              </a:ext>
            </a:extLst>
          </p:cNvPr>
          <p:cNvCxnSpPr/>
          <p:nvPr/>
        </p:nvCxnSpPr>
        <p:spPr>
          <a:xfrm>
            <a:off x="8297732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02D9711-BDAE-3EA5-6308-631765C1366E}"/>
              </a:ext>
            </a:extLst>
          </p:cNvPr>
          <p:cNvCxnSpPr/>
          <p:nvPr/>
        </p:nvCxnSpPr>
        <p:spPr>
          <a:xfrm>
            <a:off x="8620462" y="2382818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98BA7F4-CDC5-5A84-0BE0-D1DBCB8C1C25}"/>
              </a:ext>
            </a:extLst>
          </p:cNvPr>
          <p:cNvCxnSpPr/>
          <p:nvPr/>
        </p:nvCxnSpPr>
        <p:spPr>
          <a:xfrm>
            <a:off x="8934226" y="2382818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F54ADC9-7605-28FC-B50B-4AD9D3545823}"/>
              </a:ext>
            </a:extLst>
          </p:cNvPr>
          <p:cNvCxnSpPr/>
          <p:nvPr/>
        </p:nvCxnSpPr>
        <p:spPr>
          <a:xfrm>
            <a:off x="9247991" y="2382818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c 32">
            <a:extLst>
              <a:ext uri="{FF2B5EF4-FFF2-40B4-BE49-F238E27FC236}">
                <a16:creationId xmlns:a16="http://schemas.microsoft.com/office/drawing/2014/main" id="{B16F12E1-46CD-D58E-DC2B-C16A280AB9E0}"/>
              </a:ext>
            </a:extLst>
          </p:cNvPr>
          <p:cNvSpPr/>
          <p:nvPr/>
        </p:nvSpPr>
        <p:spPr>
          <a:xfrm rot="2703568">
            <a:off x="6909351" y="1976075"/>
            <a:ext cx="2841306" cy="2841306"/>
          </a:xfrm>
          <a:prstGeom prst="arc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8D50C4A2-B8EE-3A32-00CF-EAFBCEB80FAB}"/>
              </a:ext>
            </a:extLst>
          </p:cNvPr>
          <p:cNvSpPr/>
          <p:nvPr/>
        </p:nvSpPr>
        <p:spPr>
          <a:xfrm rot="13500000">
            <a:off x="2419827" y="1976074"/>
            <a:ext cx="2841306" cy="2841306"/>
          </a:xfrm>
          <a:prstGeom prst="arc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c 33">
            <a:extLst>
              <a:ext uri="{FF2B5EF4-FFF2-40B4-BE49-F238E27FC236}">
                <a16:creationId xmlns:a16="http://schemas.microsoft.com/office/drawing/2014/main" id="{36C6A558-D6EC-C9C1-E147-E2619C582224}"/>
              </a:ext>
            </a:extLst>
          </p:cNvPr>
          <p:cNvSpPr/>
          <p:nvPr/>
        </p:nvSpPr>
        <p:spPr>
          <a:xfrm rot="13500000">
            <a:off x="1111174" y="2279486"/>
            <a:ext cx="2335724" cy="2200874"/>
          </a:xfrm>
          <a:custGeom>
            <a:avLst/>
            <a:gdLst>
              <a:gd name="connsiteX0" fmla="*/ 2099704 w 4199409"/>
              <a:gd name="connsiteY0" fmla="*/ 0 h 4163568"/>
              <a:gd name="connsiteX1" fmla="*/ 4199409 w 4199409"/>
              <a:gd name="connsiteY1" fmla="*/ 2081784 h 4163568"/>
              <a:gd name="connsiteX2" fmla="*/ 2099705 w 4199409"/>
              <a:gd name="connsiteY2" fmla="*/ 2081784 h 4163568"/>
              <a:gd name="connsiteX3" fmla="*/ 2099704 w 4199409"/>
              <a:gd name="connsiteY3" fmla="*/ 0 h 4163568"/>
              <a:gd name="connsiteX0" fmla="*/ 2099704 w 4199409"/>
              <a:gd name="connsiteY0" fmla="*/ 0 h 4163568"/>
              <a:gd name="connsiteX1" fmla="*/ 4199409 w 4199409"/>
              <a:gd name="connsiteY1" fmla="*/ 2081784 h 4163568"/>
              <a:gd name="connsiteX0" fmla="*/ 0 w 2099705"/>
              <a:gd name="connsiteY0" fmla="*/ 165757 h 2247541"/>
              <a:gd name="connsiteX1" fmla="*/ 2099705 w 2099705"/>
              <a:gd name="connsiteY1" fmla="*/ 2247541 h 2247541"/>
              <a:gd name="connsiteX2" fmla="*/ 1 w 2099705"/>
              <a:gd name="connsiteY2" fmla="*/ 2247541 h 2247541"/>
              <a:gd name="connsiteX3" fmla="*/ 0 w 2099705"/>
              <a:gd name="connsiteY3" fmla="*/ 165757 h 2247541"/>
              <a:gd name="connsiteX0" fmla="*/ 0 w 2099705"/>
              <a:gd name="connsiteY0" fmla="*/ 165757 h 2247541"/>
              <a:gd name="connsiteX1" fmla="*/ 2050997 w 2099705"/>
              <a:gd name="connsiteY1" fmla="*/ 119944 h 2247541"/>
              <a:gd name="connsiteX2" fmla="*/ 2099705 w 2099705"/>
              <a:gd name="connsiteY2" fmla="*/ 2247541 h 2247541"/>
              <a:gd name="connsiteX0" fmla="*/ 0 w 2099705"/>
              <a:gd name="connsiteY0" fmla="*/ 165757 h 2247541"/>
              <a:gd name="connsiteX1" fmla="*/ 2099705 w 2099705"/>
              <a:gd name="connsiteY1" fmla="*/ 2247541 h 2247541"/>
              <a:gd name="connsiteX2" fmla="*/ 1 w 2099705"/>
              <a:gd name="connsiteY2" fmla="*/ 2247541 h 2247541"/>
              <a:gd name="connsiteX3" fmla="*/ 0 w 2099705"/>
              <a:gd name="connsiteY3" fmla="*/ 165757 h 2247541"/>
              <a:gd name="connsiteX0" fmla="*/ 0 w 2099705"/>
              <a:gd name="connsiteY0" fmla="*/ 165757 h 2247541"/>
              <a:gd name="connsiteX1" fmla="*/ 2050997 w 2099705"/>
              <a:gd name="connsiteY1" fmla="*/ 119944 h 2247541"/>
              <a:gd name="connsiteX2" fmla="*/ 2099705 w 2099705"/>
              <a:gd name="connsiteY2" fmla="*/ 2247541 h 2247541"/>
              <a:gd name="connsiteX0" fmla="*/ 0 w 2099705"/>
              <a:gd name="connsiteY0" fmla="*/ 214680 h 2296464"/>
              <a:gd name="connsiteX1" fmla="*/ 2099705 w 2099705"/>
              <a:gd name="connsiteY1" fmla="*/ 2296464 h 2296464"/>
              <a:gd name="connsiteX2" fmla="*/ 1 w 2099705"/>
              <a:gd name="connsiteY2" fmla="*/ 2296464 h 2296464"/>
              <a:gd name="connsiteX3" fmla="*/ 0 w 2099705"/>
              <a:gd name="connsiteY3" fmla="*/ 214680 h 2296464"/>
              <a:gd name="connsiteX0" fmla="*/ 0 w 2099705"/>
              <a:gd name="connsiteY0" fmla="*/ 214680 h 2296464"/>
              <a:gd name="connsiteX1" fmla="*/ 2050997 w 2099705"/>
              <a:gd name="connsiteY1" fmla="*/ 168867 h 2296464"/>
              <a:gd name="connsiteX2" fmla="*/ 2099705 w 2099705"/>
              <a:gd name="connsiteY2" fmla="*/ 2296464 h 2296464"/>
              <a:gd name="connsiteX0" fmla="*/ 0 w 2236799"/>
              <a:gd name="connsiteY0" fmla="*/ 214680 h 2296464"/>
              <a:gd name="connsiteX1" fmla="*/ 2099705 w 2236799"/>
              <a:gd name="connsiteY1" fmla="*/ 2296464 h 2296464"/>
              <a:gd name="connsiteX2" fmla="*/ 1 w 2236799"/>
              <a:gd name="connsiteY2" fmla="*/ 2296464 h 2296464"/>
              <a:gd name="connsiteX3" fmla="*/ 0 w 2236799"/>
              <a:gd name="connsiteY3" fmla="*/ 214680 h 2296464"/>
              <a:gd name="connsiteX0" fmla="*/ 0 w 2236799"/>
              <a:gd name="connsiteY0" fmla="*/ 214680 h 2296464"/>
              <a:gd name="connsiteX1" fmla="*/ 2050997 w 2236799"/>
              <a:gd name="connsiteY1" fmla="*/ 168867 h 2296464"/>
              <a:gd name="connsiteX2" fmla="*/ 2099705 w 2236799"/>
              <a:gd name="connsiteY2" fmla="*/ 2296464 h 2296464"/>
              <a:gd name="connsiteX0" fmla="*/ 0 w 2236799"/>
              <a:gd name="connsiteY0" fmla="*/ 214680 h 2296464"/>
              <a:gd name="connsiteX1" fmla="*/ 2099705 w 2236799"/>
              <a:gd name="connsiteY1" fmla="*/ 2296464 h 2296464"/>
              <a:gd name="connsiteX2" fmla="*/ 980228 w 2236799"/>
              <a:gd name="connsiteY2" fmla="*/ 1283741 h 2296464"/>
              <a:gd name="connsiteX3" fmla="*/ 0 w 2236799"/>
              <a:gd name="connsiteY3" fmla="*/ 214680 h 2296464"/>
              <a:gd name="connsiteX0" fmla="*/ 0 w 2236799"/>
              <a:gd name="connsiteY0" fmla="*/ 214680 h 2296464"/>
              <a:gd name="connsiteX1" fmla="*/ 2050997 w 2236799"/>
              <a:gd name="connsiteY1" fmla="*/ 168867 h 2296464"/>
              <a:gd name="connsiteX2" fmla="*/ 2099705 w 2236799"/>
              <a:gd name="connsiteY2" fmla="*/ 2296464 h 2296464"/>
              <a:gd name="connsiteX0" fmla="*/ 0 w 2236799"/>
              <a:gd name="connsiteY0" fmla="*/ 214680 h 2296464"/>
              <a:gd name="connsiteX1" fmla="*/ 2099705 w 2236799"/>
              <a:gd name="connsiteY1" fmla="*/ 2296464 h 2296464"/>
              <a:gd name="connsiteX2" fmla="*/ 980228 w 2236799"/>
              <a:gd name="connsiteY2" fmla="*/ 1283741 h 2296464"/>
              <a:gd name="connsiteX3" fmla="*/ 0 w 2236799"/>
              <a:gd name="connsiteY3" fmla="*/ 214680 h 2296464"/>
              <a:gd name="connsiteX0" fmla="*/ 0 w 2236799"/>
              <a:gd name="connsiteY0" fmla="*/ 214680 h 2296464"/>
              <a:gd name="connsiteX1" fmla="*/ 2050997 w 2236799"/>
              <a:gd name="connsiteY1" fmla="*/ 168867 h 2296464"/>
              <a:gd name="connsiteX2" fmla="*/ 2099705 w 2236799"/>
              <a:gd name="connsiteY2" fmla="*/ 2296464 h 2296464"/>
              <a:gd name="connsiteX0" fmla="*/ 0 w 2236799"/>
              <a:gd name="connsiteY0" fmla="*/ 214680 h 2296464"/>
              <a:gd name="connsiteX1" fmla="*/ 2099705 w 2236799"/>
              <a:gd name="connsiteY1" fmla="*/ 2296464 h 2296464"/>
              <a:gd name="connsiteX2" fmla="*/ 980228 w 2236799"/>
              <a:gd name="connsiteY2" fmla="*/ 1283741 h 2296464"/>
              <a:gd name="connsiteX3" fmla="*/ 0 w 2236799"/>
              <a:gd name="connsiteY3" fmla="*/ 214680 h 2296464"/>
              <a:gd name="connsiteX0" fmla="*/ 0 w 2236799"/>
              <a:gd name="connsiteY0" fmla="*/ 214680 h 2296464"/>
              <a:gd name="connsiteX1" fmla="*/ 2050997 w 2236799"/>
              <a:gd name="connsiteY1" fmla="*/ 168867 h 2296464"/>
              <a:gd name="connsiteX2" fmla="*/ 2099705 w 2236799"/>
              <a:gd name="connsiteY2" fmla="*/ 2296464 h 2296464"/>
              <a:gd name="connsiteX0" fmla="*/ 0 w 2253321"/>
              <a:gd name="connsiteY0" fmla="*/ 214680 h 2296464"/>
              <a:gd name="connsiteX1" fmla="*/ 2099705 w 2253321"/>
              <a:gd name="connsiteY1" fmla="*/ 2296464 h 2296464"/>
              <a:gd name="connsiteX2" fmla="*/ 980228 w 2253321"/>
              <a:gd name="connsiteY2" fmla="*/ 1283741 h 2296464"/>
              <a:gd name="connsiteX3" fmla="*/ 0 w 2253321"/>
              <a:gd name="connsiteY3" fmla="*/ 214680 h 2296464"/>
              <a:gd name="connsiteX0" fmla="*/ 0 w 2253321"/>
              <a:gd name="connsiteY0" fmla="*/ 214680 h 2296464"/>
              <a:gd name="connsiteX1" fmla="*/ 2050997 w 2253321"/>
              <a:gd name="connsiteY1" fmla="*/ 168867 h 2296464"/>
              <a:gd name="connsiteX2" fmla="*/ 2099705 w 2253321"/>
              <a:gd name="connsiteY2" fmla="*/ 2296464 h 2296464"/>
              <a:gd name="connsiteX0" fmla="*/ 288207 w 2541528"/>
              <a:gd name="connsiteY0" fmla="*/ 132896 h 2214680"/>
              <a:gd name="connsiteX1" fmla="*/ 2387912 w 2541528"/>
              <a:gd name="connsiteY1" fmla="*/ 2214680 h 2214680"/>
              <a:gd name="connsiteX2" fmla="*/ 1268435 w 2541528"/>
              <a:gd name="connsiteY2" fmla="*/ 1201957 h 2214680"/>
              <a:gd name="connsiteX3" fmla="*/ 288207 w 2541528"/>
              <a:gd name="connsiteY3" fmla="*/ 132896 h 2214680"/>
              <a:gd name="connsiteX0" fmla="*/ 0 w 2541528"/>
              <a:gd name="connsiteY0" fmla="*/ 954731 h 2214680"/>
              <a:gd name="connsiteX1" fmla="*/ 2339204 w 2541528"/>
              <a:gd name="connsiteY1" fmla="*/ 87083 h 2214680"/>
              <a:gd name="connsiteX2" fmla="*/ 2387912 w 2541528"/>
              <a:gd name="connsiteY2" fmla="*/ 2214680 h 2214680"/>
              <a:gd name="connsiteX0" fmla="*/ 288207 w 2426807"/>
              <a:gd name="connsiteY0" fmla="*/ 132896 h 2382945"/>
              <a:gd name="connsiteX1" fmla="*/ 2387912 w 2426807"/>
              <a:gd name="connsiteY1" fmla="*/ 2214680 h 2382945"/>
              <a:gd name="connsiteX2" fmla="*/ 1268435 w 2426807"/>
              <a:gd name="connsiteY2" fmla="*/ 1201957 h 2382945"/>
              <a:gd name="connsiteX3" fmla="*/ 288207 w 2426807"/>
              <a:gd name="connsiteY3" fmla="*/ 132896 h 2382945"/>
              <a:gd name="connsiteX0" fmla="*/ 0 w 2426807"/>
              <a:gd name="connsiteY0" fmla="*/ 954731 h 2382945"/>
              <a:gd name="connsiteX1" fmla="*/ 2339204 w 2426807"/>
              <a:gd name="connsiteY1" fmla="*/ 87083 h 2382945"/>
              <a:gd name="connsiteX2" fmla="*/ 1505696 w 2426807"/>
              <a:gd name="connsiteY2" fmla="*/ 2382945 h 2382945"/>
              <a:gd name="connsiteX0" fmla="*/ 288207 w 2450502"/>
              <a:gd name="connsiteY0" fmla="*/ 132896 h 2382945"/>
              <a:gd name="connsiteX1" fmla="*/ 2387912 w 2450502"/>
              <a:gd name="connsiteY1" fmla="*/ 2214680 h 2382945"/>
              <a:gd name="connsiteX2" fmla="*/ 1268435 w 2450502"/>
              <a:gd name="connsiteY2" fmla="*/ 1201957 h 2382945"/>
              <a:gd name="connsiteX3" fmla="*/ 288207 w 2450502"/>
              <a:gd name="connsiteY3" fmla="*/ 132896 h 2382945"/>
              <a:gd name="connsiteX0" fmla="*/ 0 w 2450502"/>
              <a:gd name="connsiteY0" fmla="*/ 954731 h 2382945"/>
              <a:gd name="connsiteX1" fmla="*/ 2339204 w 2450502"/>
              <a:gd name="connsiteY1" fmla="*/ 87083 h 2382945"/>
              <a:gd name="connsiteX2" fmla="*/ 2081821 w 2450502"/>
              <a:gd name="connsiteY2" fmla="*/ 1289226 h 2382945"/>
              <a:gd name="connsiteX3" fmla="*/ 1505696 w 2450502"/>
              <a:gd name="connsiteY3" fmla="*/ 2382945 h 2382945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822572 w 2387912"/>
              <a:gd name="connsiteY1" fmla="*/ 563267 h 2250049"/>
              <a:gd name="connsiteX2" fmla="*/ 2081821 w 2387912"/>
              <a:gd name="connsiteY2" fmla="*/ 1156330 h 2250049"/>
              <a:gd name="connsiteX3" fmla="*/ 1505696 w 2387912"/>
              <a:gd name="connsiteY3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579044 w 2387912"/>
              <a:gd name="connsiteY1" fmla="*/ 457025 h 2250049"/>
              <a:gd name="connsiteX2" fmla="*/ 2081821 w 2387912"/>
              <a:gd name="connsiteY2" fmla="*/ 1156330 h 2250049"/>
              <a:gd name="connsiteX3" fmla="*/ 1505696 w 2387912"/>
              <a:gd name="connsiteY3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579044 w 2387912"/>
              <a:gd name="connsiteY1" fmla="*/ 457025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716109 w 2387912"/>
              <a:gd name="connsiteY1" fmla="*/ 593805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716109 w 2387912"/>
              <a:gd name="connsiteY1" fmla="*/ 593805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716109 w 2387912"/>
              <a:gd name="connsiteY1" fmla="*/ 593805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609645 w 2387912"/>
              <a:gd name="connsiteY1" fmla="*/ 624343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609645 w 2387912"/>
              <a:gd name="connsiteY1" fmla="*/ 624343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609645 w 2387912"/>
              <a:gd name="connsiteY1" fmla="*/ 624343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609645 w 2387912"/>
              <a:gd name="connsiteY1" fmla="*/ 624343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609645 w 2387912"/>
              <a:gd name="connsiteY1" fmla="*/ 624343 h 2250049"/>
              <a:gd name="connsiteX2" fmla="*/ 1505696 w 2387912"/>
              <a:gd name="connsiteY2" fmla="*/ 2250049 h 2250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7912" h="2250049" stroke="0" extrusionOk="0">
                <a:moveTo>
                  <a:pt x="288207" y="0"/>
                </a:moveTo>
                <a:cubicBezTo>
                  <a:pt x="1447842" y="0"/>
                  <a:pt x="2387912" y="932046"/>
                  <a:pt x="2387912" y="2081784"/>
                </a:cubicBezTo>
                <a:cubicBezTo>
                  <a:pt x="2014753" y="1744210"/>
                  <a:pt x="1504860" y="1589339"/>
                  <a:pt x="1268435" y="1069061"/>
                </a:cubicBezTo>
                <a:cubicBezTo>
                  <a:pt x="918853" y="694982"/>
                  <a:pt x="288207" y="693928"/>
                  <a:pt x="288207" y="0"/>
                </a:cubicBezTo>
                <a:close/>
              </a:path>
              <a:path w="2387912" h="2250049" fill="none">
                <a:moveTo>
                  <a:pt x="0" y="821835"/>
                </a:moveTo>
                <a:cubicBezTo>
                  <a:pt x="222433" y="596262"/>
                  <a:pt x="893285" y="12966"/>
                  <a:pt x="1609645" y="624343"/>
                </a:cubicBezTo>
                <a:cubicBezTo>
                  <a:pt x="2203318" y="1265183"/>
                  <a:pt x="1756843" y="1929504"/>
                  <a:pt x="1505696" y="2250049"/>
                </a:cubicBezTo>
              </a:path>
            </a:pathLst>
          </a:cu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ine Callout 1 36">
            <a:extLst>
              <a:ext uri="{FF2B5EF4-FFF2-40B4-BE49-F238E27FC236}">
                <a16:creationId xmlns:a16="http://schemas.microsoft.com/office/drawing/2014/main" id="{6519A838-15E1-496A-A6A3-4A498BFEE667}"/>
              </a:ext>
            </a:extLst>
          </p:cNvPr>
          <p:cNvSpPr/>
          <p:nvPr/>
        </p:nvSpPr>
        <p:spPr>
          <a:xfrm>
            <a:off x="9029251" y="96229"/>
            <a:ext cx="3062344" cy="961200"/>
          </a:xfrm>
          <a:prstGeom prst="borderCallout1">
            <a:avLst>
              <a:gd name="adj1" fmla="val 99649"/>
              <a:gd name="adj2" fmla="val -52"/>
              <a:gd name="adj3" fmla="val 210280"/>
              <a:gd name="adj4" fmla="val -15048"/>
            </a:avLst>
          </a:pr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The charges are uniformly distributed. The plate is a conductor.</a:t>
            </a:r>
          </a:p>
        </p:txBody>
      </p:sp>
      <p:sp>
        <p:nvSpPr>
          <p:cNvPr id="31" name="Line Callout 1 30">
            <a:extLst>
              <a:ext uri="{FF2B5EF4-FFF2-40B4-BE49-F238E27FC236}">
                <a16:creationId xmlns:a16="http://schemas.microsoft.com/office/drawing/2014/main" id="{619FFD61-5E31-AD0C-2AE6-41B059E43E3E}"/>
              </a:ext>
            </a:extLst>
          </p:cNvPr>
          <p:cNvSpPr/>
          <p:nvPr/>
        </p:nvSpPr>
        <p:spPr>
          <a:xfrm>
            <a:off x="8297731" y="5055628"/>
            <a:ext cx="3621741" cy="1603356"/>
          </a:xfrm>
          <a:prstGeom prst="borderCallout1">
            <a:avLst>
              <a:gd name="adj1" fmla="val 1020"/>
              <a:gd name="adj2" fmla="val 542"/>
              <a:gd name="adj3" fmla="val -53922"/>
              <a:gd name="adj4" fmla="val -34603"/>
            </a:avLst>
          </a:pr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The field lines are straight and equally spaced. This means that the field has the same strength everywhere between the plates (it is uniform).</a:t>
            </a:r>
          </a:p>
        </p:txBody>
      </p:sp>
    </p:spTree>
    <p:extLst>
      <p:ext uri="{BB962C8B-B14F-4D97-AF65-F5344CB8AC3E}">
        <p14:creationId xmlns:p14="http://schemas.microsoft.com/office/powerpoint/2010/main" val="3754243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Arc 33">
            <a:extLst>
              <a:ext uri="{FF2B5EF4-FFF2-40B4-BE49-F238E27FC236}">
                <a16:creationId xmlns:a16="http://schemas.microsoft.com/office/drawing/2014/main" id="{88E1D2B5-84CC-FCD1-6B86-3137D472D1A5}"/>
              </a:ext>
            </a:extLst>
          </p:cNvPr>
          <p:cNvSpPr/>
          <p:nvPr/>
        </p:nvSpPr>
        <p:spPr>
          <a:xfrm rot="2703568">
            <a:off x="8722018" y="2290786"/>
            <a:ext cx="2387912" cy="2250049"/>
          </a:xfrm>
          <a:custGeom>
            <a:avLst/>
            <a:gdLst>
              <a:gd name="connsiteX0" fmla="*/ 2099704 w 4199409"/>
              <a:gd name="connsiteY0" fmla="*/ 0 h 4163568"/>
              <a:gd name="connsiteX1" fmla="*/ 4199409 w 4199409"/>
              <a:gd name="connsiteY1" fmla="*/ 2081784 h 4163568"/>
              <a:gd name="connsiteX2" fmla="*/ 2099705 w 4199409"/>
              <a:gd name="connsiteY2" fmla="*/ 2081784 h 4163568"/>
              <a:gd name="connsiteX3" fmla="*/ 2099704 w 4199409"/>
              <a:gd name="connsiteY3" fmla="*/ 0 h 4163568"/>
              <a:gd name="connsiteX0" fmla="*/ 2099704 w 4199409"/>
              <a:gd name="connsiteY0" fmla="*/ 0 h 4163568"/>
              <a:gd name="connsiteX1" fmla="*/ 4199409 w 4199409"/>
              <a:gd name="connsiteY1" fmla="*/ 2081784 h 4163568"/>
              <a:gd name="connsiteX0" fmla="*/ 0 w 2099705"/>
              <a:gd name="connsiteY0" fmla="*/ 165757 h 2247541"/>
              <a:gd name="connsiteX1" fmla="*/ 2099705 w 2099705"/>
              <a:gd name="connsiteY1" fmla="*/ 2247541 h 2247541"/>
              <a:gd name="connsiteX2" fmla="*/ 1 w 2099705"/>
              <a:gd name="connsiteY2" fmla="*/ 2247541 h 2247541"/>
              <a:gd name="connsiteX3" fmla="*/ 0 w 2099705"/>
              <a:gd name="connsiteY3" fmla="*/ 165757 h 2247541"/>
              <a:gd name="connsiteX0" fmla="*/ 0 w 2099705"/>
              <a:gd name="connsiteY0" fmla="*/ 165757 h 2247541"/>
              <a:gd name="connsiteX1" fmla="*/ 2050997 w 2099705"/>
              <a:gd name="connsiteY1" fmla="*/ 119944 h 2247541"/>
              <a:gd name="connsiteX2" fmla="*/ 2099705 w 2099705"/>
              <a:gd name="connsiteY2" fmla="*/ 2247541 h 2247541"/>
              <a:gd name="connsiteX0" fmla="*/ 0 w 2099705"/>
              <a:gd name="connsiteY0" fmla="*/ 165757 h 2247541"/>
              <a:gd name="connsiteX1" fmla="*/ 2099705 w 2099705"/>
              <a:gd name="connsiteY1" fmla="*/ 2247541 h 2247541"/>
              <a:gd name="connsiteX2" fmla="*/ 1 w 2099705"/>
              <a:gd name="connsiteY2" fmla="*/ 2247541 h 2247541"/>
              <a:gd name="connsiteX3" fmla="*/ 0 w 2099705"/>
              <a:gd name="connsiteY3" fmla="*/ 165757 h 2247541"/>
              <a:gd name="connsiteX0" fmla="*/ 0 w 2099705"/>
              <a:gd name="connsiteY0" fmla="*/ 165757 h 2247541"/>
              <a:gd name="connsiteX1" fmla="*/ 2050997 w 2099705"/>
              <a:gd name="connsiteY1" fmla="*/ 119944 h 2247541"/>
              <a:gd name="connsiteX2" fmla="*/ 2099705 w 2099705"/>
              <a:gd name="connsiteY2" fmla="*/ 2247541 h 2247541"/>
              <a:gd name="connsiteX0" fmla="*/ 0 w 2099705"/>
              <a:gd name="connsiteY0" fmla="*/ 214680 h 2296464"/>
              <a:gd name="connsiteX1" fmla="*/ 2099705 w 2099705"/>
              <a:gd name="connsiteY1" fmla="*/ 2296464 h 2296464"/>
              <a:gd name="connsiteX2" fmla="*/ 1 w 2099705"/>
              <a:gd name="connsiteY2" fmla="*/ 2296464 h 2296464"/>
              <a:gd name="connsiteX3" fmla="*/ 0 w 2099705"/>
              <a:gd name="connsiteY3" fmla="*/ 214680 h 2296464"/>
              <a:gd name="connsiteX0" fmla="*/ 0 w 2099705"/>
              <a:gd name="connsiteY0" fmla="*/ 214680 h 2296464"/>
              <a:gd name="connsiteX1" fmla="*/ 2050997 w 2099705"/>
              <a:gd name="connsiteY1" fmla="*/ 168867 h 2296464"/>
              <a:gd name="connsiteX2" fmla="*/ 2099705 w 2099705"/>
              <a:gd name="connsiteY2" fmla="*/ 2296464 h 2296464"/>
              <a:gd name="connsiteX0" fmla="*/ 0 w 2236799"/>
              <a:gd name="connsiteY0" fmla="*/ 214680 h 2296464"/>
              <a:gd name="connsiteX1" fmla="*/ 2099705 w 2236799"/>
              <a:gd name="connsiteY1" fmla="*/ 2296464 h 2296464"/>
              <a:gd name="connsiteX2" fmla="*/ 1 w 2236799"/>
              <a:gd name="connsiteY2" fmla="*/ 2296464 h 2296464"/>
              <a:gd name="connsiteX3" fmla="*/ 0 w 2236799"/>
              <a:gd name="connsiteY3" fmla="*/ 214680 h 2296464"/>
              <a:gd name="connsiteX0" fmla="*/ 0 w 2236799"/>
              <a:gd name="connsiteY0" fmla="*/ 214680 h 2296464"/>
              <a:gd name="connsiteX1" fmla="*/ 2050997 w 2236799"/>
              <a:gd name="connsiteY1" fmla="*/ 168867 h 2296464"/>
              <a:gd name="connsiteX2" fmla="*/ 2099705 w 2236799"/>
              <a:gd name="connsiteY2" fmla="*/ 2296464 h 2296464"/>
              <a:gd name="connsiteX0" fmla="*/ 0 w 2236799"/>
              <a:gd name="connsiteY0" fmla="*/ 214680 h 2296464"/>
              <a:gd name="connsiteX1" fmla="*/ 2099705 w 2236799"/>
              <a:gd name="connsiteY1" fmla="*/ 2296464 h 2296464"/>
              <a:gd name="connsiteX2" fmla="*/ 980228 w 2236799"/>
              <a:gd name="connsiteY2" fmla="*/ 1283741 h 2296464"/>
              <a:gd name="connsiteX3" fmla="*/ 0 w 2236799"/>
              <a:gd name="connsiteY3" fmla="*/ 214680 h 2296464"/>
              <a:gd name="connsiteX0" fmla="*/ 0 w 2236799"/>
              <a:gd name="connsiteY0" fmla="*/ 214680 h 2296464"/>
              <a:gd name="connsiteX1" fmla="*/ 2050997 w 2236799"/>
              <a:gd name="connsiteY1" fmla="*/ 168867 h 2296464"/>
              <a:gd name="connsiteX2" fmla="*/ 2099705 w 2236799"/>
              <a:gd name="connsiteY2" fmla="*/ 2296464 h 2296464"/>
              <a:gd name="connsiteX0" fmla="*/ 0 w 2236799"/>
              <a:gd name="connsiteY0" fmla="*/ 214680 h 2296464"/>
              <a:gd name="connsiteX1" fmla="*/ 2099705 w 2236799"/>
              <a:gd name="connsiteY1" fmla="*/ 2296464 h 2296464"/>
              <a:gd name="connsiteX2" fmla="*/ 980228 w 2236799"/>
              <a:gd name="connsiteY2" fmla="*/ 1283741 h 2296464"/>
              <a:gd name="connsiteX3" fmla="*/ 0 w 2236799"/>
              <a:gd name="connsiteY3" fmla="*/ 214680 h 2296464"/>
              <a:gd name="connsiteX0" fmla="*/ 0 w 2236799"/>
              <a:gd name="connsiteY0" fmla="*/ 214680 h 2296464"/>
              <a:gd name="connsiteX1" fmla="*/ 2050997 w 2236799"/>
              <a:gd name="connsiteY1" fmla="*/ 168867 h 2296464"/>
              <a:gd name="connsiteX2" fmla="*/ 2099705 w 2236799"/>
              <a:gd name="connsiteY2" fmla="*/ 2296464 h 2296464"/>
              <a:gd name="connsiteX0" fmla="*/ 0 w 2236799"/>
              <a:gd name="connsiteY0" fmla="*/ 214680 h 2296464"/>
              <a:gd name="connsiteX1" fmla="*/ 2099705 w 2236799"/>
              <a:gd name="connsiteY1" fmla="*/ 2296464 h 2296464"/>
              <a:gd name="connsiteX2" fmla="*/ 980228 w 2236799"/>
              <a:gd name="connsiteY2" fmla="*/ 1283741 h 2296464"/>
              <a:gd name="connsiteX3" fmla="*/ 0 w 2236799"/>
              <a:gd name="connsiteY3" fmla="*/ 214680 h 2296464"/>
              <a:gd name="connsiteX0" fmla="*/ 0 w 2236799"/>
              <a:gd name="connsiteY0" fmla="*/ 214680 h 2296464"/>
              <a:gd name="connsiteX1" fmla="*/ 2050997 w 2236799"/>
              <a:gd name="connsiteY1" fmla="*/ 168867 h 2296464"/>
              <a:gd name="connsiteX2" fmla="*/ 2099705 w 2236799"/>
              <a:gd name="connsiteY2" fmla="*/ 2296464 h 2296464"/>
              <a:gd name="connsiteX0" fmla="*/ 0 w 2253321"/>
              <a:gd name="connsiteY0" fmla="*/ 214680 h 2296464"/>
              <a:gd name="connsiteX1" fmla="*/ 2099705 w 2253321"/>
              <a:gd name="connsiteY1" fmla="*/ 2296464 h 2296464"/>
              <a:gd name="connsiteX2" fmla="*/ 980228 w 2253321"/>
              <a:gd name="connsiteY2" fmla="*/ 1283741 h 2296464"/>
              <a:gd name="connsiteX3" fmla="*/ 0 w 2253321"/>
              <a:gd name="connsiteY3" fmla="*/ 214680 h 2296464"/>
              <a:gd name="connsiteX0" fmla="*/ 0 w 2253321"/>
              <a:gd name="connsiteY0" fmla="*/ 214680 h 2296464"/>
              <a:gd name="connsiteX1" fmla="*/ 2050997 w 2253321"/>
              <a:gd name="connsiteY1" fmla="*/ 168867 h 2296464"/>
              <a:gd name="connsiteX2" fmla="*/ 2099705 w 2253321"/>
              <a:gd name="connsiteY2" fmla="*/ 2296464 h 2296464"/>
              <a:gd name="connsiteX0" fmla="*/ 288207 w 2541528"/>
              <a:gd name="connsiteY0" fmla="*/ 132896 h 2214680"/>
              <a:gd name="connsiteX1" fmla="*/ 2387912 w 2541528"/>
              <a:gd name="connsiteY1" fmla="*/ 2214680 h 2214680"/>
              <a:gd name="connsiteX2" fmla="*/ 1268435 w 2541528"/>
              <a:gd name="connsiteY2" fmla="*/ 1201957 h 2214680"/>
              <a:gd name="connsiteX3" fmla="*/ 288207 w 2541528"/>
              <a:gd name="connsiteY3" fmla="*/ 132896 h 2214680"/>
              <a:gd name="connsiteX0" fmla="*/ 0 w 2541528"/>
              <a:gd name="connsiteY0" fmla="*/ 954731 h 2214680"/>
              <a:gd name="connsiteX1" fmla="*/ 2339204 w 2541528"/>
              <a:gd name="connsiteY1" fmla="*/ 87083 h 2214680"/>
              <a:gd name="connsiteX2" fmla="*/ 2387912 w 2541528"/>
              <a:gd name="connsiteY2" fmla="*/ 2214680 h 2214680"/>
              <a:gd name="connsiteX0" fmla="*/ 288207 w 2426807"/>
              <a:gd name="connsiteY0" fmla="*/ 132896 h 2382945"/>
              <a:gd name="connsiteX1" fmla="*/ 2387912 w 2426807"/>
              <a:gd name="connsiteY1" fmla="*/ 2214680 h 2382945"/>
              <a:gd name="connsiteX2" fmla="*/ 1268435 w 2426807"/>
              <a:gd name="connsiteY2" fmla="*/ 1201957 h 2382945"/>
              <a:gd name="connsiteX3" fmla="*/ 288207 w 2426807"/>
              <a:gd name="connsiteY3" fmla="*/ 132896 h 2382945"/>
              <a:gd name="connsiteX0" fmla="*/ 0 w 2426807"/>
              <a:gd name="connsiteY0" fmla="*/ 954731 h 2382945"/>
              <a:gd name="connsiteX1" fmla="*/ 2339204 w 2426807"/>
              <a:gd name="connsiteY1" fmla="*/ 87083 h 2382945"/>
              <a:gd name="connsiteX2" fmla="*/ 1505696 w 2426807"/>
              <a:gd name="connsiteY2" fmla="*/ 2382945 h 2382945"/>
              <a:gd name="connsiteX0" fmla="*/ 288207 w 2450502"/>
              <a:gd name="connsiteY0" fmla="*/ 132896 h 2382945"/>
              <a:gd name="connsiteX1" fmla="*/ 2387912 w 2450502"/>
              <a:gd name="connsiteY1" fmla="*/ 2214680 h 2382945"/>
              <a:gd name="connsiteX2" fmla="*/ 1268435 w 2450502"/>
              <a:gd name="connsiteY2" fmla="*/ 1201957 h 2382945"/>
              <a:gd name="connsiteX3" fmla="*/ 288207 w 2450502"/>
              <a:gd name="connsiteY3" fmla="*/ 132896 h 2382945"/>
              <a:gd name="connsiteX0" fmla="*/ 0 w 2450502"/>
              <a:gd name="connsiteY0" fmla="*/ 954731 h 2382945"/>
              <a:gd name="connsiteX1" fmla="*/ 2339204 w 2450502"/>
              <a:gd name="connsiteY1" fmla="*/ 87083 h 2382945"/>
              <a:gd name="connsiteX2" fmla="*/ 2081821 w 2450502"/>
              <a:gd name="connsiteY2" fmla="*/ 1289226 h 2382945"/>
              <a:gd name="connsiteX3" fmla="*/ 1505696 w 2450502"/>
              <a:gd name="connsiteY3" fmla="*/ 2382945 h 2382945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822572 w 2387912"/>
              <a:gd name="connsiteY1" fmla="*/ 563267 h 2250049"/>
              <a:gd name="connsiteX2" fmla="*/ 2081821 w 2387912"/>
              <a:gd name="connsiteY2" fmla="*/ 1156330 h 2250049"/>
              <a:gd name="connsiteX3" fmla="*/ 1505696 w 2387912"/>
              <a:gd name="connsiteY3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579044 w 2387912"/>
              <a:gd name="connsiteY1" fmla="*/ 457025 h 2250049"/>
              <a:gd name="connsiteX2" fmla="*/ 2081821 w 2387912"/>
              <a:gd name="connsiteY2" fmla="*/ 1156330 h 2250049"/>
              <a:gd name="connsiteX3" fmla="*/ 1505696 w 2387912"/>
              <a:gd name="connsiteY3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579044 w 2387912"/>
              <a:gd name="connsiteY1" fmla="*/ 457025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716109 w 2387912"/>
              <a:gd name="connsiteY1" fmla="*/ 593805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716109 w 2387912"/>
              <a:gd name="connsiteY1" fmla="*/ 593805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716109 w 2387912"/>
              <a:gd name="connsiteY1" fmla="*/ 593805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609645 w 2387912"/>
              <a:gd name="connsiteY1" fmla="*/ 624343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609645 w 2387912"/>
              <a:gd name="connsiteY1" fmla="*/ 624343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609645 w 2387912"/>
              <a:gd name="connsiteY1" fmla="*/ 624343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609645 w 2387912"/>
              <a:gd name="connsiteY1" fmla="*/ 624343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609645 w 2387912"/>
              <a:gd name="connsiteY1" fmla="*/ 624343 h 2250049"/>
              <a:gd name="connsiteX2" fmla="*/ 1505696 w 2387912"/>
              <a:gd name="connsiteY2" fmla="*/ 2250049 h 2250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7912" h="2250049" stroke="0" extrusionOk="0">
                <a:moveTo>
                  <a:pt x="288207" y="0"/>
                </a:moveTo>
                <a:cubicBezTo>
                  <a:pt x="1447842" y="0"/>
                  <a:pt x="2387912" y="932046"/>
                  <a:pt x="2387912" y="2081784"/>
                </a:cubicBezTo>
                <a:cubicBezTo>
                  <a:pt x="2014753" y="1744210"/>
                  <a:pt x="1504860" y="1589339"/>
                  <a:pt x="1268435" y="1069061"/>
                </a:cubicBezTo>
                <a:cubicBezTo>
                  <a:pt x="918853" y="694982"/>
                  <a:pt x="288207" y="693928"/>
                  <a:pt x="288207" y="0"/>
                </a:cubicBezTo>
                <a:close/>
              </a:path>
              <a:path w="2387912" h="2250049" fill="none">
                <a:moveTo>
                  <a:pt x="0" y="821835"/>
                </a:moveTo>
                <a:cubicBezTo>
                  <a:pt x="222433" y="596262"/>
                  <a:pt x="893285" y="12966"/>
                  <a:pt x="1609645" y="624343"/>
                </a:cubicBezTo>
                <a:cubicBezTo>
                  <a:pt x="2203318" y="1265183"/>
                  <a:pt x="1756843" y="1929504"/>
                  <a:pt x="1505696" y="2250049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55360C-956E-6734-05C7-6DFCB0277619}"/>
              </a:ext>
            </a:extLst>
          </p:cNvPr>
          <p:cNvSpPr/>
          <p:nvPr/>
        </p:nvSpPr>
        <p:spPr>
          <a:xfrm>
            <a:off x="2857949" y="2022437"/>
            <a:ext cx="6476103" cy="3550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+  +  +  +  +  +  +  +  +  +  +  + +  +  +  +  +  + +  +  +  +  +  + +  +  +  +  + +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500891-D010-0FEE-32E9-F5E2E4BA84C9}"/>
              </a:ext>
            </a:extLst>
          </p:cNvPr>
          <p:cNvSpPr/>
          <p:nvPr/>
        </p:nvSpPr>
        <p:spPr>
          <a:xfrm>
            <a:off x="2857948" y="4426772"/>
            <a:ext cx="6476103" cy="3550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  -  -  -  -  -  -  -  -  -  -  -  -  -  -  -  -  -  -  -  -  -  -  -  -  -  -  -  -  -  -  -  -  -  -  -</a:t>
            </a:r>
            <a:r>
              <a:rPr lang="en-US" b="1" dirty="0"/>
              <a:t> 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9383014F-8C7A-4C05-D080-6056A002B626}"/>
              </a:ext>
            </a:extLst>
          </p:cNvPr>
          <p:cNvSpPr/>
          <p:nvPr/>
        </p:nvSpPr>
        <p:spPr>
          <a:xfrm>
            <a:off x="0" y="0"/>
            <a:ext cx="2872292" cy="1721223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Q: What does curved field lines mean?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C755D7B-762A-40BC-71E8-E62A897B32AF}"/>
              </a:ext>
            </a:extLst>
          </p:cNvPr>
          <p:cNvCxnSpPr/>
          <p:nvPr/>
        </p:nvCxnSpPr>
        <p:spPr>
          <a:xfrm>
            <a:off x="2883050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98E594-8134-A8E9-04D4-06A13763F44A}"/>
              </a:ext>
            </a:extLst>
          </p:cNvPr>
          <p:cNvCxnSpPr/>
          <p:nvPr/>
        </p:nvCxnSpPr>
        <p:spPr>
          <a:xfrm>
            <a:off x="3196814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C6D1A6-649A-FA56-9445-0DCD28115383}"/>
              </a:ext>
            </a:extLst>
          </p:cNvPr>
          <p:cNvCxnSpPr/>
          <p:nvPr/>
        </p:nvCxnSpPr>
        <p:spPr>
          <a:xfrm>
            <a:off x="3519544" y="2382818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77310D-6B18-E43E-D2D7-50C53CF29BE8}"/>
              </a:ext>
            </a:extLst>
          </p:cNvPr>
          <p:cNvCxnSpPr/>
          <p:nvPr/>
        </p:nvCxnSpPr>
        <p:spPr>
          <a:xfrm>
            <a:off x="3833308" y="2382818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3DD9C2-810C-9F6F-C8C2-FADD868543C4}"/>
              </a:ext>
            </a:extLst>
          </p:cNvPr>
          <p:cNvCxnSpPr/>
          <p:nvPr/>
        </p:nvCxnSpPr>
        <p:spPr>
          <a:xfrm>
            <a:off x="4165003" y="2372062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F5DAF9-88CA-7D5A-92EE-CAA061C1BACC}"/>
              </a:ext>
            </a:extLst>
          </p:cNvPr>
          <p:cNvCxnSpPr/>
          <p:nvPr/>
        </p:nvCxnSpPr>
        <p:spPr>
          <a:xfrm>
            <a:off x="4478767" y="2372062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4B3992-A821-4843-B54E-4C382EDFCAC7}"/>
              </a:ext>
            </a:extLst>
          </p:cNvPr>
          <p:cNvCxnSpPr/>
          <p:nvPr/>
        </p:nvCxnSpPr>
        <p:spPr>
          <a:xfrm>
            <a:off x="4801497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04FE56-83F9-78D2-9CD8-C50FECFB89EC}"/>
              </a:ext>
            </a:extLst>
          </p:cNvPr>
          <p:cNvCxnSpPr/>
          <p:nvPr/>
        </p:nvCxnSpPr>
        <p:spPr>
          <a:xfrm>
            <a:off x="5115261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B94C56-FE0D-5853-33E2-919DB71431FC}"/>
              </a:ext>
            </a:extLst>
          </p:cNvPr>
          <p:cNvCxnSpPr/>
          <p:nvPr/>
        </p:nvCxnSpPr>
        <p:spPr>
          <a:xfrm>
            <a:off x="5445162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D8A5CE-A3CD-5CAE-78DD-BC52F1DED728}"/>
              </a:ext>
            </a:extLst>
          </p:cNvPr>
          <p:cNvCxnSpPr/>
          <p:nvPr/>
        </p:nvCxnSpPr>
        <p:spPr>
          <a:xfrm>
            <a:off x="5758926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23824C-7246-6C5E-076D-1799FAD630BF}"/>
              </a:ext>
            </a:extLst>
          </p:cNvPr>
          <p:cNvCxnSpPr/>
          <p:nvPr/>
        </p:nvCxnSpPr>
        <p:spPr>
          <a:xfrm>
            <a:off x="6081656" y="2382818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274A85-5C74-5DCF-1E79-C1DFD98FA16F}"/>
              </a:ext>
            </a:extLst>
          </p:cNvPr>
          <p:cNvCxnSpPr/>
          <p:nvPr/>
        </p:nvCxnSpPr>
        <p:spPr>
          <a:xfrm>
            <a:off x="6395420" y="2382818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2C96044-2B5B-2F1B-857F-3934F576FBD1}"/>
              </a:ext>
            </a:extLst>
          </p:cNvPr>
          <p:cNvCxnSpPr/>
          <p:nvPr/>
        </p:nvCxnSpPr>
        <p:spPr>
          <a:xfrm>
            <a:off x="6714565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A5C53E1-7656-B813-6C76-AD8F115501CE}"/>
              </a:ext>
            </a:extLst>
          </p:cNvPr>
          <p:cNvCxnSpPr/>
          <p:nvPr/>
        </p:nvCxnSpPr>
        <p:spPr>
          <a:xfrm>
            <a:off x="7028329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62AD37D-9AA4-F6BD-E8AB-1DBE4A28E643}"/>
              </a:ext>
            </a:extLst>
          </p:cNvPr>
          <p:cNvCxnSpPr/>
          <p:nvPr/>
        </p:nvCxnSpPr>
        <p:spPr>
          <a:xfrm>
            <a:off x="7351059" y="2382818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4A9F72-A669-13BA-AFC9-2B099C3F931B}"/>
              </a:ext>
            </a:extLst>
          </p:cNvPr>
          <p:cNvCxnSpPr/>
          <p:nvPr/>
        </p:nvCxnSpPr>
        <p:spPr>
          <a:xfrm>
            <a:off x="7664823" y="2382818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030C79E-9E38-8943-A16F-D0A1D2C42D47}"/>
              </a:ext>
            </a:extLst>
          </p:cNvPr>
          <p:cNvCxnSpPr/>
          <p:nvPr/>
        </p:nvCxnSpPr>
        <p:spPr>
          <a:xfrm>
            <a:off x="7983968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D1DB546-60C3-DF13-4A92-61EF59EBBD7C}"/>
              </a:ext>
            </a:extLst>
          </p:cNvPr>
          <p:cNvCxnSpPr/>
          <p:nvPr/>
        </p:nvCxnSpPr>
        <p:spPr>
          <a:xfrm>
            <a:off x="8297732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02D9711-BDAE-3EA5-6308-631765C1366E}"/>
              </a:ext>
            </a:extLst>
          </p:cNvPr>
          <p:cNvCxnSpPr/>
          <p:nvPr/>
        </p:nvCxnSpPr>
        <p:spPr>
          <a:xfrm>
            <a:off x="8620462" y="2382818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98BA7F4-CDC5-5A84-0BE0-D1DBCB8C1C25}"/>
              </a:ext>
            </a:extLst>
          </p:cNvPr>
          <p:cNvCxnSpPr/>
          <p:nvPr/>
        </p:nvCxnSpPr>
        <p:spPr>
          <a:xfrm>
            <a:off x="8934226" y="2382818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F54ADC9-7605-28FC-B50B-4AD9D3545823}"/>
              </a:ext>
            </a:extLst>
          </p:cNvPr>
          <p:cNvCxnSpPr/>
          <p:nvPr/>
        </p:nvCxnSpPr>
        <p:spPr>
          <a:xfrm>
            <a:off x="9247991" y="2382818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c 32">
            <a:extLst>
              <a:ext uri="{FF2B5EF4-FFF2-40B4-BE49-F238E27FC236}">
                <a16:creationId xmlns:a16="http://schemas.microsoft.com/office/drawing/2014/main" id="{B16F12E1-46CD-D58E-DC2B-C16A280AB9E0}"/>
              </a:ext>
            </a:extLst>
          </p:cNvPr>
          <p:cNvSpPr/>
          <p:nvPr/>
        </p:nvSpPr>
        <p:spPr>
          <a:xfrm rot="2703568">
            <a:off x="6909351" y="1976075"/>
            <a:ext cx="2841306" cy="2841306"/>
          </a:xfrm>
          <a:prstGeom prst="arc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8D50C4A2-B8EE-3A32-00CF-EAFBCEB80FAB}"/>
              </a:ext>
            </a:extLst>
          </p:cNvPr>
          <p:cNvSpPr/>
          <p:nvPr/>
        </p:nvSpPr>
        <p:spPr>
          <a:xfrm rot="13500000">
            <a:off x="2419827" y="1976074"/>
            <a:ext cx="2841306" cy="2841306"/>
          </a:xfrm>
          <a:prstGeom prst="arc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c 33">
            <a:extLst>
              <a:ext uri="{FF2B5EF4-FFF2-40B4-BE49-F238E27FC236}">
                <a16:creationId xmlns:a16="http://schemas.microsoft.com/office/drawing/2014/main" id="{36C6A558-D6EC-C9C1-E147-E2619C582224}"/>
              </a:ext>
            </a:extLst>
          </p:cNvPr>
          <p:cNvSpPr/>
          <p:nvPr/>
        </p:nvSpPr>
        <p:spPr>
          <a:xfrm rot="13500000">
            <a:off x="1111174" y="2279486"/>
            <a:ext cx="2335724" cy="2200874"/>
          </a:xfrm>
          <a:custGeom>
            <a:avLst/>
            <a:gdLst>
              <a:gd name="connsiteX0" fmla="*/ 2099704 w 4199409"/>
              <a:gd name="connsiteY0" fmla="*/ 0 h 4163568"/>
              <a:gd name="connsiteX1" fmla="*/ 4199409 w 4199409"/>
              <a:gd name="connsiteY1" fmla="*/ 2081784 h 4163568"/>
              <a:gd name="connsiteX2" fmla="*/ 2099705 w 4199409"/>
              <a:gd name="connsiteY2" fmla="*/ 2081784 h 4163568"/>
              <a:gd name="connsiteX3" fmla="*/ 2099704 w 4199409"/>
              <a:gd name="connsiteY3" fmla="*/ 0 h 4163568"/>
              <a:gd name="connsiteX0" fmla="*/ 2099704 w 4199409"/>
              <a:gd name="connsiteY0" fmla="*/ 0 h 4163568"/>
              <a:gd name="connsiteX1" fmla="*/ 4199409 w 4199409"/>
              <a:gd name="connsiteY1" fmla="*/ 2081784 h 4163568"/>
              <a:gd name="connsiteX0" fmla="*/ 0 w 2099705"/>
              <a:gd name="connsiteY0" fmla="*/ 165757 h 2247541"/>
              <a:gd name="connsiteX1" fmla="*/ 2099705 w 2099705"/>
              <a:gd name="connsiteY1" fmla="*/ 2247541 h 2247541"/>
              <a:gd name="connsiteX2" fmla="*/ 1 w 2099705"/>
              <a:gd name="connsiteY2" fmla="*/ 2247541 h 2247541"/>
              <a:gd name="connsiteX3" fmla="*/ 0 w 2099705"/>
              <a:gd name="connsiteY3" fmla="*/ 165757 h 2247541"/>
              <a:gd name="connsiteX0" fmla="*/ 0 w 2099705"/>
              <a:gd name="connsiteY0" fmla="*/ 165757 h 2247541"/>
              <a:gd name="connsiteX1" fmla="*/ 2050997 w 2099705"/>
              <a:gd name="connsiteY1" fmla="*/ 119944 h 2247541"/>
              <a:gd name="connsiteX2" fmla="*/ 2099705 w 2099705"/>
              <a:gd name="connsiteY2" fmla="*/ 2247541 h 2247541"/>
              <a:gd name="connsiteX0" fmla="*/ 0 w 2099705"/>
              <a:gd name="connsiteY0" fmla="*/ 165757 h 2247541"/>
              <a:gd name="connsiteX1" fmla="*/ 2099705 w 2099705"/>
              <a:gd name="connsiteY1" fmla="*/ 2247541 h 2247541"/>
              <a:gd name="connsiteX2" fmla="*/ 1 w 2099705"/>
              <a:gd name="connsiteY2" fmla="*/ 2247541 h 2247541"/>
              <a:gd name="connsiteX3" fmla="*/ 0 w 2099705"/>
              <a:gd name="connsiteY3" fmla="*/ 165757 h 2247541"/>
              <a:gd name="connsiteX0" fmla="*/ 0 w 2099705"/>
              <a:gd name="connsiteY0" fmla="*/ 165757 h 2247541"/>
              <a:gd name="connsiteX1" fmla="*/ 2050997 w 2099705"/>
              <a:gd name="connsiteY1" fmla="*/ 119944 h 2247541"/>
              <a:gd name="connsiteX2" fmla="*/ 2099705 w 2099705"/>
              <a:gd name="connsiteY2" fmla="*/ 2247541 h 2247541"/>
              <a:gd name="connsiteX0" fmla="*/ 0 w 2099705"/>
              <a:gd name="connsiteY0" fmla="*/ 214680 h 2296464"/>
              <a:gd name="connsiteX1" fmla="*/ 2099705 w 2099705"/>
              <a:gd name="connsiteY1" fmla="*/ 2296464 h 2296464"/>
              <a:gd name="connsiteX2" fmla="*/ 1 w 2099705"/>
              <a:gd name="connsiteY2" fmla="*/ 2296464 h 2296464"/>
              <a:gd name="connsiteX3" fmla="*/ 0 w 2099705"/>
              <a:gd name="connsiteY3" fmla="*/ 214680 h 2296464"/>
              <a:gd name="connsiteX0" fmla="*/ 0 w 2099705"/>
              <a:gd name="connsiteY0" fmla="*/ 214680 h 2296464"/>
              <a:gd name="connsiteX1" fmla="*/ 2050997 w 2099705"/>
              <a:gd name="connsiteY1" fmla="*/ 168867 h 2296464"/>
              <a:gd name="connsiteX2" fmla="*/ 2099705 w 2099705"/>
              <a:gd name="connsiteY2" fmla="*/ 2296464 h 2296464"/>
              <a:gd name="connsiteX0" fmla="*/ 0 w 2236799"/>
              <a:gd name="connsiteY0" fmla="*/ 214680 h 2296464"/>
              <a:gd name="connsiteX1" fmla="*/ 2099705 w 2236799"/>
              <a:gd name="connsiteY1" fmla="*/ 2296464 h 2296464"/>
              <a:gd name="connsiteX2" fmla="*/ 1 w 2236799"/>
              <a:gd name="connsiteY2" fmla="*/ 2296464 h 2296464"/>
              <a:gd name="connsiteX3" fmla="*/ 0 w 2236799"/>
              <a:gd name="connsiteY3" fmla="*/ 214680 h 2296464"/>
              <a:gd name="connsiteX0" fmla="*/ 0 w 2236799"/>
              <a:gd name="connsiteY0" fmla="*/ 214680 h 2296464"/>
              <a:gd name="connsiteX1" fmla="*/ 2050997 w 2236799"/>
              <a:gd name="connsiteY1" fmla="*/ 168867 h 2296464"/>
              <a:gd name="connsiteX2" fmla="*/ 2099705 w 2236799"/>
              <a:gd name="connsiteY2" fmla="*/ 2296464 h 2296464"/>
              <a:gd name="connsiteX0" fmla="*/ 0 w 2236799"/>
              <a:gd name="connsiteY0" fmla="*/ 214680 h 2296464"/>
              <a:gd name="connsiteX1" fmla="*/ 2099705 w 2236799"/>
              <a:gd name="connsiteY1" fmla="*/ 2296464 h 2296464"/>
              <a:gd name="connsiteX2" fmla="*/ 980228 w 2236799"/>
              <a:gd name="connsiteY2" fmla="*/ 1283741 h 2296464"/>
              <a:gd name="connsiteX3" fmla="*/ 0 w 2236799"/>
              <a:gd name="connsiteY3" fmla="*/ 214680 h 2296464"/>
              <a:gd name="connsiteX0" fmla="*/ 0 w 2236799"/>
              <a:gd name="connsiteY0" fmla="*/ 214680 h 2296464"/>
              <a:gd name="connsiteX1" fmla="*/ 2050997 w 2236799"/>
              <a:gd name="connsiteY1" fmla="*/ 168867 h 2296464"/>
              <a:gd name="connsiteX2" fmla="*/ 2099705 w 2236799"/>
              <a:gd name="connsiteY2" fmla="*/ 2296464 h 2296464"/>
              <a:gd name="connsiteX0" fmla="*/ 0 w 2236799"/>
              <a:gd name="connsiteY0" fmla="*/ 214680 h 2296464"/>
              <a:gd name="connsiteX1" fmla="*/ 2099705 w 2236799"/>
              <a:gd name="connsiteY1" fmla="*/ 2296464 h 2296464"/>
              <a:gd name="connsiteX2" fmla="*/ 980228 w 2236799"/>
              <a:gd name="connsiteY2" fmla="*/ 1283741 h 2296464"/>
              <a:gd name="connsiteX3" fmla="*/ 0 w 2236799"/>
              <a:gd name="connsiteY3" fmla="*/ 214680 h 2296464"/>
              <a:gd name="connsiteX0" fmla="*/ 0 w 2236799"/>
              <a:gd name="connsiteY0" fmla="*/ 214680 h 2296464"/>
              <a:gd name="connsiteX1" fmla="*/ 2050997 w 2236799"/>
              <a:gd name="connsiteY1" fmla="*/ 168867 h 2296464"/>
              <a:gd name="connsiteX2" fmla="*/ 2099705 w 2236799"/>
              <a:gd name="connsiteY2" fmla="*/ 2296464 h 2296464"/>
              <a:gd name="connsiteX0" fmla="*/ 0 w 2236799"/>
              <a:gd name="connsiteY0" fmla="*/ 214680 h 2296464"/>
              <a:gd name="connsiteX1" fmla="*/ 2099705 w 2236799"/>
              <a:gd name="connsiteY1" fmla="*/ 2296464 h 2296464"/>
              <a:gd name="connsiteX2" fmla="*/ 980228 w 2236799"/>
              <a:gd name="connsiteY2" fmla="*/ 1283741 h 2296464"/>
              <a:gd name="connsiteX3" fmla="*/ 0 w 2236799"/>
              <a:gd name="connsiteY3" fmla="*/ 214680 h 2296464"/>
              <a:gd name="connsiteX0" fmla="*/ 0 w 2236799"/>
              <a:gd name="connsiteY0" fmla="*/ 214680 h 2296464"/>
              <a:gd name="connsiteX1" fmla="*/ 2050997 w 2236799"/>
              <a:gd name="connsiteY1" fmla="*/ 168867 h 2296464"/>
              <a:gd name="connsiteX2" fmla="*/ 2099705 w 2236799"/>
              <a:gd name="connsiteY2" fmla="*/ 2296464 h 2296464"/>
              <a:gd name="connsiteX0" fmla="*/ 0 w 2253321"/>
              <a:gd name="connsiteY0" fmla="*/ 214680 h 2296464"/>
              <a:gd name="connsiteX1" fmla="*/ 2099705 w 2253321"/>
              <a:gd name="connsiteY1" fmla="*/ 2296464 h 2296464"/>
              <a:gd name="connsiteX2" fmla="*/ 980228 w 2253321"/>
              <a:gd name="connsiteY2" fmla="*/ 1283741 h 2296464"/>
              <a:gd name="connsiteX3" fmla="*/ 0 w 2253321"/>
              <a:gd name="connsiteY3" fmla="*/ 214680 h 2296464"/>
              <a:gd name="connsiteX0" fmla="*/ 0 w 2253321"/>
              <a:gd name="connsiteY0" fmla="*/ 214680 h 2296464"/>
              <a:gd name="connsiteX1" fmla="*/ 2050997 w 2253321"/>
              <a:gd name="connsiteY1" fmla="*/ 168867 h 2296464"/>
              <a:gd name="connsiteX2" fmla="*/ 2099705 w 2253321"/>
              <a:gd name="connsiteY2" fmla="*/ 2296464 h 2296464"/>
              <a:gd name="connsiteX0" fmla="*/ 288207 w 2541528"/>
              <a:gd name="connsiteY0" fmla="*/ 132896 h 2214680"/>
              <a:gd name="connsiteX1" fmla="*/ 2387912 w 2541528"/>
              <a:gd name="connsiteY1" fmla="*/ 2214680 h 2214680"/>
              <a:gd name="connsiteX2" fmla="*/ 1268435 w 2541528"/>
              <a:gd name="connsiteY2" fmla="*/ 1201957 h 2214680"/>
              <a:gd name="connsiteX3" fmla="*/ 288207 w 2541528"/>
              <a:gd name="connsiteY3" fmla="*/ 132896 h 2214680"/>
              <a:gd name="connsiteX0" fmla="*/ 0 w 2541528"/>
              <a:gd name="connsiteY0" fmla="*/ 954731 h 2214680"/>
              <a:gd name="connsiteX1" fmla="*/ 2339204 w 2541528"/>
              <a:gd name="connsiteY1" fmla="*/ 87083 h 2214680"/>
              <a:gd name="connsiteX2" fmla="*/ 2387912 w 2541528"/>
              <a:gd name="connsiteY2" fmla="*/ 2214680 h 2214680"/>
              <a:gd name="connsiteX0" fmla="*/ 288207 w 2426807"/>
              <a:gd name="connsiteY0" fmla="*/ 132896 h 2382945"/>
              <a:gd name="connsiteX1" fmla="*/ 2387912 w 2426807"/>
              <a:gd name="connsiteY1" fmla="*/ 2214680 h 2382945"/>
              <a:gd name="connsiteX2" fmla="*/ 1268435 w 2426807"/>
              <a:gd name="connsiteY2" fmla="*/ 1201957 h 2382945"/>
              <a:gd name="connsiteX3" fmla="*/ 288207 w 2426807"/>
              <a:gd name="connsiteY3" fmla="*/ 132896 h 2382945"/>
              <a:gd name="connsiteX0" fmla="*/ 0 w 2426807"/>
              <a:gd name="connsiteY0" fmla="*/ 954731 h 2382945"/>
              <a:gd name="connsiteX1" fmla="*/ 2339204 w 2426807"/>
              <a:gd name="connsiteY1" fmla="*/ 87083 h 2382945"/>
              <a:gd name="connsiteX2" fmla="*/ 1505696 w 2426807"/>
              <a:gd name="connsiteY2" fmla="*/ 2382945 h 2382945"/>
              <a:gd name="connsiteX0" fmla="*/ 288207 w 2450502"/>
              <a:gd name="connsiteY0" fmla="*/ 132896 h 2382945"/>
              <a:gd name="connsiteX1" fmla="*/ 2387912 w 2450502"/>
              <a:gd name="connsiteY1" fmla="*/ 2214680 h 2382945"/>
              <a:gd name="connsiteX2" fmla="*/ 1268435 w 2450502"/>
              <a:gd name="connsiteY2" fmla="*/ 1201957 h 2382945"/>
              <a:gd name="connsiteX3" fmla="*/ 288207 w 2450502"/>
              <a:gd name="connsiteY3" fmla="*/ 132896 h 2382945"/>
              <a:gd name="connsiteX0" fmla="*/ 0 w 2450502"/>
              <a:gd name="connsiteY0" fmla="*/ 954731 h 2382945"/>
              <a:gd name="connsiteX1" fmla="*/ 2339204 w 2450502"/>
              <a:gd name="connsiteY1" fmla="*/ 87083 h 2382945"/>
              <a:gd name="connsiteX2" fmla="*/ 2081821 w 2450502"/>
              <a:gd name="connsiteY2" fmla="*/ 1289226 h 2382945"/>
              <a:gd name="connsiteX3" fmla="*/ 1505696 w 2450502"/>
              <a:gd name="connsiteY3" fmla="*/ 2382945 h 2382945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822572 w 2387912"/>
              <a:gd name="connsiteY1" fmla="*/ 563267 h 2250049"/>
              <a:gd name="connsiteX2" fmla="*/ 2081821 w 2387912"/>
              <a:gd name="connsiteY2" fmla="*/ 1156330 h 2250049"/>
              <a:gd name="connsiteX3" fmla="*/ 1505696 w 2387912"/>
              <a:gd name="connsiteY3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579044 w 2387912"/>
              <a:gd name="connsiteY1" fmla="*/ 457025 h 2250049"/>
              <a:gd name="connsiteX2" fmla="*/ 2081821 w 2387912"/>
              <a:gd name="connsiteY2" fmla="*/ 1156330 h 2250049"/>
              <a:gd name="connsiteX3" fmla="*/ 1505696 w 2387912"/>
              <a:gd name="connsiteY3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579044 w 2387912"/>
              <a:gd name="connsiteY1" fmla="*/ 457025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716109 w 2387912"/>
              <a:gd name="connsiteY1" fmla="*/ 593805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716109 w 2387912"/>
              <a:gd name="connsiteY1" fmla="*/ 593805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716109 w 2387912"/>
              <a:gd name="connsiteY1" fmla="*/ 593805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609645 w 2387912"/>
              <a:gd name="connsiteY1" fmla="*/ 624343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609645 w 2387912"/>
              <a:gd name="connsiteY1" fmla="*/ 624343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609645 w 2387912"/>
              <a:gd name="connsiteY1" fmla="*/ 624343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609645 w 2387912"/>
              <a:gd name="connsiteY1" fmla="*/ 624343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609645 w 2387912"/>
              <a:gd name="connsiteY1" fmla="*/ 624343 h 2250049"/>
              <a:gd name="connsiteX2" fmla="*/ 1505696 w 2387912"/>
              <a:gd name="connsiteY2" fmla="*/ 2250049 h 2250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7912" h="2250049" stroke="0" extrusionOk="0">
                <a:moveTo>
                  <a:pt x="288207" y="0"/>
                </a:moveTo>
                <a:cubicBezTo>
                  <a:pt x="1447842" y="0"/>
                  <a:pt x="2387912" y="932046"/>
                  <a:pt x="2387912" y="2081784"/>
                </a:cubicBezTo>
                <a:cubicBezTo>
                  <a:pt x="2014753" y="1744210"/>
                  <a:pt x="1504860" y="1589339"/>
                  <a:pt x="1268435" y="1069061"/>
                </a:cubicBezTo>
                <a:cubicBezTo>
                  <a:pt x="918853" y="694982"/>
                  <a:pt x="288207" y="693928"/>
                  <a:pt x="288207" y="0"/>
                </a:cubicBezTo>
                <a:close/>
              </a:path>
              <a:path w="2387912" h="2250049" fill="none">
                <a:moveTo>
                  <a:pt x="0" y="821835"/>
                </a:moveTo>
                <a:cubicBezTo>
                  <a:pt x="222433" y="596262"/>
                  <a:pt x="893285" y="12966"/>
                  <a:pt x="1609645" y="624343"/>
                </a:cubicBezTo>
                <a:cubicBezTo>
                  <a:pt x="2203318" y="1265183"/>
                  <a:pt x="1756843" y="1929504"/>
                  <a:pt x="1505696" y="2250049"/>
                </a:cubicBezTo>
              </a:path>
            </a:pathLst>
          </a:cu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ine Callout 1 36">
            <a:extLst>
              <a:ext uri="{FF2B5EF4-FFF2-40B4-BE49-F238E27FC236}">
                <a16:creationId xmlns:a16="http://schemas.microsoft.com/office/drawing/2014/main" id="{6519A838-15E1-496A-A6A3-4A498BFEE667}"/>
              </a:ext>
            </a:extLst>
          </p:cNvPr>
          <p:cNvSpPr/>
          <p:nvPr/>
        </p:nvSpPr>
        <p:spPr>
          <a:xfrm>
            <a:off x="9029251" y="96229"/>
            <a:ext cx="3062344" cy="961200"/>
          </a:xfrm>
          <a:prstGeom prst="borderCallout1">
            <a:avLst>
              <a:gd name="adj1" fmla="val 99649"/>
              <a:gd name="adj2" fmla="val -52"/>
              <a:gd name="adj3" fmla="val 210280"/>
              <a:gd name="adj4" fmla="val -15048"/>
            </a:avLst>
          </a:pr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The charges are uniformly distributed. The plate is a conductor.</a:t>
            </a:r>
          </a:p>
        </p:txBody>
      </p:sp>
      <p:sp>
        <p:nvSpPr>
          <p:cNvPr id="31" name="Line Callout 1 30">
            <a:extLst>
              <a:ext uri="{FF2B5EF4-FFF2-40B4-BE49-F238E27FC236}">
                <a16:creationId xmlns:a16="http://schemas.microsoft.com/office/drawing/2014/main" id="{619FFD61-5E31-AD0C-2AE6-41B059E43E3E}"/>
              </a:ext>
            </a:extLst>
          </p:cNvPr>
          <p:cNvSpPr/>
          <p:nvPr/>
        </p:nvSpPr>
        <p:spPr>
          <a:xfrm>
            <a:off x="8297731" y="5055628"/>
            <a:ext cx="3621741" cy="1603356"/>
          </a:xfrm>
          <a:prstGeom prst="borderCallout1">
            <a:avLst>
              <a:gd name="adj1" fmla="val 1020"/>
              <a:gd name="adj2" fmla="val 542"/>
              <a:gd name="adj3" fmla="val -53922"/>
              <a:gd name="adj4" fmla="val -34603"/>
            </a:avLst>
          </a:pr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The field lines are straight and equally spaced. This means that the field has the same strength everywhere between the plates (it is uniform).</a:t>
            </a:r>
          </a:p>
        </p:txBody>
      </p:sp>
    </p:spTree>
    <p:extLst>
      <p:ext uri="{BB962C8B-B14F-4D97-AF65-F5344CB8AC3E}">
        <p14:creationId xmlns:p14="http://schemas.microsoft.com/office/powerpoint/2010/main" val="2908623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Arc 33">
            <a:extLst>
              <a:ext uri="{FF2B5EF4-FFF2-40B4-BE49-F238E27FC236}">
                <a16:creationId xmlns:a16="http://schemas.microsoft.com/office/drawing/2014/main" id="{88E1D2B5-84CC-FCD1-6B86-3137D472D1A5}"/>
              </a:ext>
            </a:extLst>
          </p:cNvPr>
          <p:cNvSpPr/>
          <p:nvPr/>
        </p:nvSpPr>
        <p:spPr>
          <a:xfrm rot="2703568">
            <a:off x="8722018" y="2290786"/>
            <a:ext cx="2387912" cy="2250049"/>
          </a:xfrm>
          <a:custGeom>
            <a:avLst/>
            <a:gdLst>
              <a:gd name="connsiteX0" fmla="*/ 2099704 w 4199409"/>
              <a:gd name="connsiteY0" fmla="*/ 0 h 4163568"/>
              <a:gd name="connsiteX1" fmla="*/ 4199409 w 4199409"/>
              <a:gd name="connsiteY1" fmla="*/ 2081784 h 4163568"/>
              <a:gd name="connsiteX2" fmla="*/ 2099705 w 4199409"/>
              <a:gd name="connsiteY2" fmla="*/ 2081784 h 4163568"/>
              <a:gd name="connsiteX3" fmla="*/ 2099704 w 4199409"/>
              <a:gd name="connsiteY3" fmla="*/ 0 h 4163568"/>
              <a:gd name="connsiteX0" fmla="*/ 2099704 w 4199409"/>
              <a:gd name="connsiteY0" fmla="*/ 0 h 4163568"/>
              <a:gd name="connsiteX1" fmla="*/ 4199409 w 4199409"/>
              <a:gd name="connsiteY1" fmla="*/ 2081784 h 4163568"/>
              <a:gd name="connsiteX0" fmla="*/ 0 w 2099705"/>
              <a:gd name="connsiteY0" fmla="*/ 165757 h 2247541"/>
              <a:gd name="connsiteX1" fmla="*/ 2099705 w 2099705"/>
              <a:gd name="connsiteY1" fmla="*/ 2247541 h 2247541"/>
              <a:gd name="connsiteX2" fmla="*/ 1 w 2099705"/>
              <a:gd name="connsiteY2" fmla="*/ 2247541 h 2247541"/>
              <a:gd name="connsiteX3" fmla="*/ 0 w 2099705"/>
              <a:gd name="connsiteY3" fmla="*/ 165757 h 2247541"/>
              <a:gd name="connsiteX0" fmla="*/ 0 w 2099705"/>
              <a:gd name="connsiteY0" fmla="*/ 165757 h 2247541"/>
              <a:gd name="connsiteX1" fmla="*/ 2050997 w 2099705"/>
              <a:gd name="connsiteY1" fmla="*/ 119944 h 2247541"/>
              <a:gd name="connsiteX2" fmla="*/ 2099705 w 2099705"/>
              <a:gd name="connsiteY2" fmla="*/ 2247541 h 2247541"/>
              <a:gd name="connsiteX0" fmla="*/ 0 w 2099705"/>
              <a:gd name="connsiteY0" fmla="*/ 165757 h 2247541"/>
              <a:gd name="connsiteX1" fmla="*/ 2099705 w 2099705"/>
              <a:gd name="connsiteY1" fmla="*/ 2247541 h 2247541"/>
              <a:gd name="connsiteX2" fmla="*/ 1 w 2099705"/>
              <a:gd name="connsiteY2" fmla="*/ 2247541 h 2247541"/>
              <a:gd name="connsiteX3" fmla="*/ 0 w 2099705"/>
              <a:gd name="connsiteY3" fmla="*/ 165757 h 2247541"/>
              <a:gd name="connsiteX0" fmla="*/ 0 w 2099705"/>
              <a:gd name="connsiteY0" fmla="*/ 165757 h 2247541"/>
              <a:gd name="connsiteX1" fmla="*/ 2050997 w 2099705"/>
              <a:gd name="connsiteY1" fmla="*/ 119944 h 2247541"/>
              <a:gd name="connsiteX2" fmla="*/ 2099705 w 2099705"/>
              <a:gd name="connsiteY2" fmla="*/ 2247541 h 2247541"/>
              <a:gd name="connsiteX0" fmla="*/ 0 w 2099705"/>
              <a:gd name="connsiteY0" fmla="*/ 214680 h 2296464"/>
              <a:gd name="connsiteX1" fmla="*/ 2099705 w 2099705"/>
              <a:gd name="connsiteY1" fmla="*/ 2296464 h 2296464"/>
              <a:gd name="connsiteX2" fmla="*/ 1 w 2099705"/>
              <a:gd name="connsiteY2" fmla="*/ 2296464 h 2296464"/>
              <a:gd name="connsiteX3" fmla="*/ 0 w 2099705"/>
              <a:gd name="connsiteY3" fmla="*/ 214680 h 2296464"/>
              <a:gd name="connsiteX0" fmla="*/ 0 w 2099705"/>
              <a:gd name="connsiteY0" fmla="*/ 214680 h 2296464"/>
              <a:gd name="connsiteX1" fmla="*/ 2050997 w 2099705"/>
              <a:gd name="connsiteY1" fmla="*/ 168867 h 2296464"/>
              <a:gd name="connsiteX2" fmla="*/ 2099705 w 2099705"/>
              <a:gd name="connsiteY2" fmla="*/ 2296464 h 2296464"/>
              <a:gd name="connsiteX0" fmla="*/ 0 w 2236799"/>
              <a:gd name="connsiteY0" fmla="*/ 214680 h 2296464"/>
              <a:gd name="connsiteX1" fmla="*/ 2099705 w 2236799"/>
              <a:gd name="connsiteY1" fmla="*/ 2296464 h 2296464"/>
              <a:gd name="connsiteX2" fmla="*/ 1 w 2236799"/>
              <a:gd name="connsiteY2" fmla="*/ 2296464 h 2296464"/>
              <a:gd name="connsiteX3" fmla="*/ 0 w 2236799"/>
              <a:gd name="connsiteY3" fmla="*/ 214680 h 2296464"/>
              <a:gd name="connsiteX0" fmla="*/ 0 w 2236799"/>
              <a:gd name="connsiteY0" fmla="*/ 214680 h 2296464"/>
              <a:gd name="connsiteX1" fmla="*/ 2050997 w 2236799"/>
              <a:gd name="connsiteY1" fmla="*/ 168867 h 2296464"/>
              <a:gd name="connsiteX2" fmla="*/ 2099705 w 2236799"/>
              <a:gd name="connsiteY2" fmla="*/ 2296464 h 2296464"/>
              <a:gd name="connsiteX0" fmla="*/ 0 w 2236799"/>
              <a:gd name="connsiteY0" fmla="*/ 214680 h 2296464"/>
              <a:gd name="connsiteX1" fmla="*/ 2099705 w 2236799"/>
              <a:gd name="connsiteY1" fmla="*/ 2296464 h 2296464"/>
              <a:gd name="connsiteX2" fmla="*/ 980228 w 2236799"/>
              <a:gd name="connsiteY2" fmla="*/ 1283741 h 2296464"/>
              <a:gd name="connsiteX3" fmla="*/ 0 w 2236799"/>
              <a:gd name="connsiteY3" fmla="*/ 214680 h 2296464"/>
              <a:gd name="connsiteX0" fmla="*/ 0 w 2236799"/>
              <a:gd name="connsiteY0" fmla="*/ 214680 h 2296464"/>
              <a:gd name="connsiteX1" fmla="*/ 2050997 w 2236799"/>
              <a:gd name="connsiteY1" fmla="*/ 168867 h 2296464"/>
              <a:gd name="connsiteX2" fmla="*/ 2099705 w 2236799"/>
              <a:gd name="connsiteY2" fmla="*/ 2296464 h 2296464"/>
              <a:gd name="connsiteX0" fmla="*/ 0 w 2236799"/>
              <a:gd name="connsiteY0" fmla="*/ 214680 h 2296464"/>
              <a:gd name="connsiteX1" fmla="*/ 2099705 w 2236799"/>
              <a:gd name="connsiteY1" fmla="*/ 2296464 h 2296464"/>
              <a:gd name="connsiteX2" fmla="*/ 980228 w 2236799"/>
              <a:gd name="connsiteY2" fmla="*/ 1283741 h 2296464"/>
              <a:gd name="connsiteX3" fmla="*/ 0 w 2236799"/>
              <a:gd name="connsiteY3" fmla="*/ 214680 h 2296464"/>
              <a:gd name="connsiteX0" fmla="*/ 0 w 2236799"/>
              <a:gd name="connsiteY0" fmla="*/ 214680 h 2296464"/>
              <a:gd name="connsiteX1" fmla="*/ 2050997 w 2236799"/>
              <a:gd name="connsiteY1" fmla="*/ 168867 h 2296464"/>
              <a:gd name="connsiteX2" fmla="*/ 2099705 w 2236799"/>
              <a:gd name="connsiteY2" fmla="*/ 2296464 h 2296464"/>
              <a:gd name="connsiteX0" fmla="*/ 0 w 2236799"/>
              <a:gd name="connsiteY0" fmla="*/ 214680 h 2296464"/>
              <a:gd name="connsiteX1" fmla="*/ 2099705 w 2236799"/>
              <a:gd name="connsiteY1" fmla="*/ 2296464 h 2296464"/>
              <a:gd name="connsiteX2" fmla="*/ 980228 w 2236799"/>
              <a:gd name="connsiteY2" fmla="*/ 1283741 h 2296464"/>
              <a:gd name="connsiteX3" fmla="*/ 0 w 2236799"/>
              <a:gd name="connsiteY3" fmla="*/ 214680 h 2296464"/>
              <a:gd name="connsiteX0" fmla="*/ 0 w 2236799"/>
              <a:gd name="connsiteY0" fmla="*/ 214680 h 2296464"/>
              <a:gd name="connsiteX1" fmla="*/ 2050997 w 2236799"/>
              <a:gd name="connsiteY1" fmla="*/ 168867 h 2296464"/>
              <a:gd name="connsiteX2" fmla="*/ 2099705 w 2236799"/>
              <a:gd name="connsiteY2" fmla="*/ 2296464 h 2296464"/>
              <a:gd name="connsiteX0" fmla="*/ 0 w 2253321"/>
              <a:gd name="connsiteY0" fmla="*/ 214680 h 2296464"/>
              <a:gd name="connsiteX1" fmla="*/ 2099705 w 2253321"/>
              <a:gd name="connsiteY1" fmla="*/ 2296464 h 2296464"/>
              <a:gd name="connsiteX2" fmla="*/ 980228 w 2253321"/>
              <a:gd name="connsiteY2" fmla="*/ 1283741 h 2296464"/>
              <a:gd name="connsiteX3" fmla="*/ 0 w 2253321"/>
              <a:gd name="connsiteY3" fmla="*/ 214680 h 2296464"/>
              <a:gd name="connsiteX0" fmla="*/ 0 w 2253321"/>
              <a:gd name="connsiteY0" fmla="*/ 214680 h 2296464"/>
              <a:gd name="connsiteX1" fmla="*/ 2050997 w 2253321"/>
              <a:gd name="connsiteY1" fmla="*/ 168867 h 2296464"/>
              <a:gd name="connsiteX2" fmla="*/ 2099705 w 2253321"/>
              <a:gd name="connsiteY2" fmla="*/ 2296464 h 2296464"/>
              <a:gd name="connsiteX0" fmla="*/ 288207 w 2541528"/>
              <a:gd name="connsiteY0" fmla="*/ 132896 h 2214680"/>
              <a:gd name="connsiteX1" fmla="*/ 2387912 w 2541528"/>
              <a:gd name="connsiteY1" fmla="*/ 2214680 h 2214680"/>
              <a:gd name="connsiteX2" fmla="*/ 1268435 w 2541528"/>
              <a:gd name="connsiteY2" fmla="*/ 1201957 h 2214680"/>
              <a:gd name="connsiteX3" fmla="*/ 288207 w 2541528"/>
              <a:gd name="connsiteY3" fmla="*/ 132896 h 2214680"/>
              <a:gd name="connsiteX0" fmla="*/ 0 w 2541528"/>
              <a:gd name="connsiteY0" fmla="*/ 954731 h 2214680"/>
              <a:gd name="connsiteX1" fmla="*/ 2339204 w 2541528"/>
              <a:gd name="connsiteY1" fmla="*/ 87083 h 2214680"/>
              <a:gd name="connsiteX2" fmla="*/ 2387912 w 2541528"/>
              <a:gd name="connsiteY2" fmla="*/ 2214680 h 2214680"/>
              <a:gd name="connsiteX0" fmla="*/ 288207 w 2426807"/>
              <a:gd name="connsiteY0" fmla="*/ 132896 h 2382945"/>
              <a:gd name="connsiteX1" fmla="*/ 2387912 w 2426807"/>
              <a:gd name="connsiteY1" fmla="*/ 2214680 h 2382945"/>
              <a:gd name="connsiteX2" fmla="*/ 1268435 w 2426807"/>
              <a:gd name="connsiteY2" fmla="*/ 1201957 h 2382945"/>
              <a:gd name="connsiteX3" fmla="*/ 288207 w 2426807"/>
              <a:gd name="connsiteY3" fmla="*/ 132896 h 2382945"/>
              <a:gd name="connsiteX0" fmla="*/ 0 w 2426807"/>
              <a:gd name="connsiteY0" fmla="*/ 954731 h 2382945"/>
              <a:gd name="connsiteX1" fmla="*/ 2339204 w 2426807"/>
              <a:gd name="connsiteY1" fmla="*/ 87083 h 2382945"/>
              <a:gd name="connsiteX2" fmla="*/ 1505696 w 2426807"/>
              <a:gd name="connsiteY2" fmla="*/ 2382945 h 2382945"/>
              <a:gd name="connsiteX0" fmla="*/ 288207 w 2450502"/>
              <a:gd name="connsiteY0" fmla="*/ 132896 h 2382945"/>
              <a:gd name="connsiteX1" fmla="*/ 2387912 w 2450502"/>
              <a:gd name="connsiteY1" fmla="*/ 2214680 h 2382945"/>
              <a:gd name="connsiteX2" fmla="*/ 1268435 w 2450502"/>
              <a:gd name="connsiteY2" fmla="*/ 1201957 h 2382945"/>
              <a:gd name="connsiteX3" fmla="*/ 288207 w 2450502"/>
              <a:gd name="connsiteY3" fmla="*/ 132896 h 2382945"/>
              <a:gd name="connsiteX0" fmla="*/ 0 w 2450502"/>
              <a:gd name="connsiteY0" fmla="*/ 954731 h 2382945"/>
              <a:gd name="connsiteX1" fmla="*/ 2339204 w 2450502"/>
              <a:gd name="connsiteY1" fmla="*/ 87083 h 2382945"/>
              <a:gd name="connsiteX2" fmla="*/ 2081821 w 2450502"/>
              <a:gd name="connsiteY2" fmla="*/ 1289226 h 2382945"/>
              <a:gd name="connsiteX3" fmla="*/ 1505696 w 2450502"/>
              <a:gd name="connsiteY3" fmla="*/ 2382945 h 2382945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822572 w 2387912"/>
              <a:gd name="connsiteY1" fmla="*/ 563267 h 2250049"/>
              <a:gd name="connsiteX2" fmla="*/ 2081821 w 2387912"/>
              <a:gd name="connsiteY2" fmla="*/ 1156330 h 2250049"/>
              <a:gd name="connsiteX3" fmla="*/ 1505696 w 2387912"/>
              <a:gd name="connsiteY3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579044 w 2387912"/>
              <a:gd name="connsiteY1" fmla="*/ 457025 h 2250049"/>
              <a:gd name="connsiteX2" fmla="*/ 2081821 w 2387912"/>
              <a:gd name="connsiteY2" fmla="*/ 1156330 h 2250049"/>
              <a:gd name="connsiteX3" fmla="*/ 1505696 w 2387912"/>
              <a:gd name="connsiteY3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579044 w 2387912"/>
              <a:gd name="connsiteY1" fmla="*/ 457025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716109 w 2387912"/>
              <a:gd name="connsiteY1" fmla="*/ 593805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716109 w 2387912"/>
              <a:gd name="connsiteY1" fmla="*/ 593805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716109 w 2387912"/>
              <a:gd name="connsiteY1" fmla="*/ 593805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609645 w 2387912"/>
              <a:gd name="connsiteY1" fmla="*/ 624343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609645 w 2387912"/>
              <a:gd name="connsiteY1" fmla="*/ 624343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609645 w 2387912"/>
              <a:gd name="connsiteY1" fmla="*/ 624343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609645 w 2387912"/>
              <a:gd name="connsiteY1" fmla="*/ 624343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609645 w 2387912"/>
              <a:gd name="connsiteY1" fmla="*/ 624343 h 2250049"/>
              <a:gd name="connsiteX2" fmla="*/ 1505696 w 2387912"/>
              <a:gd name="connsiteY2" fmla="*/ 2250049 h 2250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7912" h="2250049" stroke="0" extrusionOk="0">
                <a:moveTo>
                  <a:pt x="288207" y="0"/>
                </a:moveTo>
                <a:cubicBezTo>
                  <a:pt x="1447842" y="0"/>
                  <a:pt x="2387912" y="932046"/>
                  <a:pt x="2387912" y="2081784"/>
                </a:cubicBezTo>
                <a:cubicBezTo>
                  <a:pt x="2014753" y="1744210"/>
                  <a:pt x="1504860" y="1589339"/>
                  <a:pt x="1268435" y="1069061"/>
                </a:cubicBezTo>
                <a:cubicBezTo>
                  <a:pt x="918853" y="694982"/>
                  <a:pt x="288207" y="693928"/>
                  <a:pt x="288207" y="0"/>
                </a:cubicBezTo>
                <a:close/>
              </a:path>
              <a:path w="2387912" h="2250049" fill="none">
                <a:moveTo>
                  <a:pt x="0" y="821835"/>
                </a:moveTo>
                <a:cubicBezTo>
                  <a:pt x="222433" y="596262"/>
                  <a:pt x="893285" y="12966"/>
                  <a:pt x="1609645" y="624343"/>
                </a:cubicBezTo>
                <a:cubicBezTo>
                  <a:pt x="2203318" y="1265183"/>
                  <a:pt x="1756843" y="1929504"/>
                  <a:pt x="1505696" y="2250049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55360C-956E-6734-05C7-6DFCB0277619}"/>
              </a:ext>
            </a:extLst>
          </p:cNvPr>
          <p:cNvSpPr/>
          <p:nvPr/>
        </p:nvSpPr>
        <p:spPr>
          <a:xfrm>
            <a:off x="2857949" y="2022437"/>
            <a:ext cx="6476103" cy="3550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+  +  +  +  +  +  +  +  +  +  +  + +  +  +  +  +  + +  +  +  +  +  + +  +  +  +  + +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500891-D010-0FEE-32E9-F5E2E4BA84C9}"/>
              </a:ext>
            </a:extLst>
          </p:cNvPr>
          <p:cNvSpPr/>
          <p:nvPr/>
        </p:nvSpPr>
        <p:spPr>
          <a:xfrm>
            <a:off x="2857948" y="4426772"/>
            <a:ext cx="6476103" cy="3550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  -  -  -  -  -  -  -  -  -  -  -  -  -  -  -  -  -  -  -  -  -  -  -  -  -  -  -  -  -  -  -  -  -  -  -</a:t>
            </a:r>
            <a:r>
              <a:rPr lang="en-US" b="1" dirty="0"/>
              <a:t> 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9383014F-8C7A-4C05-D080-6056A002B626}"/>
              </a:ext>
            </a:extLst>
          </p:cNvPr>
          <p:cNvSpPr/>
          <p:nvPr/>
        </p:nvSpPr>
        <p:spPr>
          <a:xfrm>
            <a:off x="0" y="0"/>
            <a:ext cx="2872292" cy="1721223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Q: What does curved field lines mean?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C755D7B-762A-40BC-71E8-E62A897B32AF}"/>
              </a:ext>
            </a:extLst>
          </p:cNvPr>
          <p:cNvCxnSpPr/>
          <p:nvPr/>
        </p:nvCxnSpPr>
        <p:spPr>
          <a:xfrm>
            <a:off x="2883050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98E594-8134-A8E9-04D4-06A13763F44A}"/>
              </a:ext>
            </a:extLst>
          </p:cNvPr>
          <p:cNvCxnSpPr/>
          <p:nvPr/>
        </p:nvCxnSpPr>
        <p:spPr>
          <a:xfrm>
            <a:off x="3196814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C6D1A6-649A-FA56-9445-0DCD28115383}"/>
              </a:ext>
            </a:extLst>
          </p:cNvPr>
          <p:cNvCxnSpPr/>
          <p:nvPr/>
        </p:nvCxnSpPr>
        <p:spPr>
          <a:xfrm>
            <a:off x="3519544" y="2382818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77310D-6B18-E43E-D2D7-50C53CF29BE8}"/>
              </a:ext>
            </a:extLst>
          </p:cNvPr>
          <p:cNvCxnSpPr/>
          <p:nvPr/>
        </p:nvCxnSpPr>
        <p:spPr>
          <a:xfrm>
            <a:off x="3833308" y="2382818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3DD9C2-810C-9F6F-C8C2-FADD868543C4}"/>
              </a:ext>
            </a:extLst>
          </p:cNvPr>
          <p:cNvCxnSpPr/>
          <p:nvPr/>
        </p:nvCxnSpPr>
        <p:spPr>
          <a:xfrm>
            <a:off x="4165003" y="2372062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F5DAF9-88CA-7D5A-92EE-CAA061C1BACC}"/>
              </a:ext>
            </a:extLst>
          </p:cNvPr>
          <p:cNvCxnSpPr/>
          <p:nvPr/>
        </p:nvCxnSpPr>
        <p:spPr>
          <a:xfrm>
            <a:off x="4478767" y="2372062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4B3992-A821-4843-B54E-4C382EDFCAC7}"/>
              </a:ext>
            </a:extLst>
          </p:cNvPr>
          <p:cNvCxnSpPr/>
          <p:nvPr/>
        </p:nvCxnSpPr>
        <p:spPr>
          <a:xfrm>
            <a:off x="4801497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04FE56-83F9-78D2-9CD8-C50FECFB89EC}"/>
              </a:ext>
            </a:extLst>
          </p:cNvPr>
          <p:cNvCxnSpPr/>
          <p:nvPr/>
        </p:nvCxnSpPr>
        <p:spPr>
          <a:xfrm>
            <a:off x="5115261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B94C56-FE0D-5853-33E2-919DB71431FC}"/>
              </a:ext>
            </a:extLst>
          </p:cNvPr>
          <p:cNvCxnSpPr/>
          <p:nvPr/>
        </p:nvCxnSpPr>
        <p:spPr>
          <a:xfrm>
            <a:off x="5445162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D8A5CE-A3CD-5CAE-78DD-BC52F1DED728}"/>
              </a:ext>
            </a:extLst>
          </p:cNvPr>
          <p:cNvCxnSpPr/>
          <p:nvPr/>
        </p:nvCxnSpPr>
        <p:spPr>
          <a:xfrm>
            <a:off x="5758926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23824C-7246-6C5E-076D-1799FAD630BF}"/>
              </a:ext>
            </a:extLst>
          </p:cNvPr>
          <p:cNvCxnSpPr/>
          <p:nvPr/>
        </p:nvCxnSpPr>
        <p:spPr>
          <a:xfrm>
            <a:off x="6081656" y="2382818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274A85-5C74-5DCF-1E79-C1DFD98FA16F}"/>
              </a:ext>
            </a:extLst>
          </p:cNvPr>
          <p:cNvCxnSpPr/>
          <p:nvPr/>
        </p:nvCxnSpPr>
        <p:spPr>
          <a:xfrm>
            <a:off x="6395420" y="2382818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2C96044-2B5B-2F1B-857F-3934F576FBD1}"/>
              </a:ext>
            </a:extLst>
          </p:cNvPr>
          <p:cNvCxnSpPr/>
          <p:nvPr/>
        </p:nvCxnSpPr>
        <p:spPr>
          <a:xfrm>
            <a:off x="6714565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A5C53E1-7656-B813-6C76-AD8F115501CE}"/>
              </a:ext>
            </a:extLst>
          </p:cNvPr>
          <p:cNvCxnSpPr/>
          <p:nvPr/>
        </p:nvCxnSpPr>
        <p:spPr>
          <a:xfrm>
            <a:off x="7028329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62AD37D-9AA4-F6BD-E8AB-1DBE4A28E643}"/>
              </a:ext>
            </a:extLst>
          </p:cNvPr>
          <p:cNvCxnSpPr/>
          <p:nvPr/>
        </p:nvCxnSpPr>
        <p:spPr>
          <a:xfrm>
            <a:off x="7351059" y="2382818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4A9F72-A669-13BA-AFC9-2B099C3F931B}"/>
              </a:ext>
            </a:extLst>
          </p:cNvPr>
          <p:cNvCxnSpPr/>
          <p:nvPr/>
        </p:nvCxnSpPr>
        <p:spPr>
          <a:xfrm>
            <a:off x="7664823" y="2382818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030C79E-9E38-8943-A16F-D0A1D2C42D47}"/>
              </a:ext>
            </a:extLst>
          </p:cNvPr>
          <p:cNvCxnSpPr/>
          <p:nvPr/>
        </p:nvCxnSpPr>
        <p:spPr>
          <a:xfrm>
            <a:off x="7983968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D1DB546-60C3-DF13-4A92-61EF59EBBD7C}"/>
              </a:ext>
            </a:extLst>
          </p:cNvPr>
          <p:cNvCxnSpPr/>
          <p:nvPr/>
        </p:nvCxnSpPr>
        <p:spPr>
          <a:xfrm>
            <a:off x="8297732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02D9711-BDAE-3EA5-6308-631765C1366E}"/>
              </a:ext>
            </a:extLst>
          </p:cNvPr>
          <p:cNvCxnSpPr/>
          <p:nvPr/>
        </p:nvCxnSpPr>
        <p:spPr>
          <a:xfrm>
            <a:off x="8620462" y="2382818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98BA7F4-CDC5-5A84-0BE0-D1DBCB8C1C25}"/>
              </a:ext>
            </a:extLst>
          </p:cNvPr>
          <p:cNvCxnSpPr/>
          <p:nvPr/>
        </p:nvCxnSpPr>
        <p:spPr>
          <a:xfrm>
            <a:off x="8934226" y="2382818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F54ADC9-7605-28FC-B50B-4AD9D3545823}"/>
              </a:ext>
            </a:extLst>
          </p:cNvPr>
          <p:cNvCxnSpPr/>
          <p:nvPr/>
        </p:nvCxnSpPr>
        <p:spPr>
          <a:xfrm>
            <a:off x="9247991" y="2382818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c 32">
            <a:extLst>
              <a:ext uri="{FF2B5EF4-FFF2-40B4-BE49-F238E27FC236}">
                <a16:creationId xmlns:a16="http://schemas.microsoft.com/office/drawing/2014/main" id="{B16F12E1-46CD-D58E-DC2B-C16A280AB9E0}"/>
              </a:ext>
            </a:extLst>
          </p:cNvPr>
          <p:cNvSpPr/>
          <p:nvPr/>
        </p:nvSpPr>
        <p:spPr>
          <a:xfrm rot="2703568">
            <a:off x="6909351" y="1976075"/>
            <a:ext cx="2841306" cy="2841306"/>
          </a:xfrm>
          <a:prstGeom prst="arc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8D50C4A2-B8EE-3A32-00CF-EAFBCEB80FAB}"/>
              </a:ext>
            </a:extLst>
          </p:cNvPr>
          <p:cNvSpPr/>
          <p:nvPr/>
        </p:nvSpPr>
        <p:spPr>
          <a:xfrm rot="13500000">
            <a:off x="2419827" y="1976074"/>
            <a:ext cx="2841306" cy="2841306"/>
          </a:xfrm>
          <a:prstGeom prst="arc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c 33">
            <a:extLst>
              <a:ext uri="{FF2B5EF4-FFF2-40B4-BE49-F238E27FC236}">
                <a16:creationId xmlns:a16="http://schemas.microsoft.com/office/drawing/2014/main" id="{36C6A558-D6EC-C9C1-E147-E2619C582224}"/>
              </a:ext>
            </a:extLst>
          </p:cNvPr>
          <p:cNvSpPr/>
          <p:nvPr/>
        </p:nvSpPr>
        <p:spPr>
          <a:xfrm rot="13500000">
            <a:off x="1111174" y="2279486"/>
            <a:ext cx="2335724" cy="2200874"/>
          </a:xfrm>
          <a:custGeom>
            <a:avLst/>
            <a:gdLst>
              <a:gd name="connsiteX0" fmla="*/ 2099704 w 4199409"/>
              <a:gd name="connsiteY0" fmla="*/ 0 h 4163568"/>
              <a:gd name="connsiteX1" fmla="*/ 4199409 w 4199409"/>
              <a:gd name="connsiteY1" fmla="*/ 2081784 h 4163568"/>
              <a:gd name="connsiteX2" fmla="*/ 2099705 w 4199409"/>
              <a:gd name="connsiteY2" fmla="*/ 2081784 h 4163568"/>
              <a:gd name="connsiteX3" fmla="*/ 2099704 w 4199409"/>
              <a:gd name="connsiteY3" fmla="*/ 0 h 4163568"/>
              <a:gd name="connsiteX0" fmla="*/ 2099704 w 4199409"/>
              <a:gd name="connsiteY0" fmla="*/ 0 h 4163568"/>
              <a:gd name="connsiteX1" fmla="*/ 4199409 w 4199409"/>
              <a:gd name="connsiteY1" fmla="*/ 2081784 h 4163568"/>
              <a:gd name="connsiteX0" fmla="*/ 0 w 2099705"/>
              <a:gd name="connsiteY0" fmla="*/ 165757 h 2247541"/>
              <a:gd name="connsiteX1" fmla="*/ 2099705 w 2099705"/>
              <a:gd name="connsiteY1" fmla="*/ 2247541 h 2247541"/>
              <a:gd name="connsiteX2" fmla="*/ 1 w 2099705"/>
              <a:gd name="connsiteY2" fmla="*/ 2247541 h 2247541"/>
              <a:gd name="connsiteX3" fmla="*/ 0 w 2099705"/>
              <a:gd name="connsiteY3" fmla="*/ 165757 h 2247541"/>
              <a:gd name="connsiteX0" fmla="*/ 0 w 2099705"/>
              <a:gd name="connsiteY0" fmla="*/ 165757 h 2247541"/>
              <a:gd name="connsiteX1" fmla="*/ 2050997 w 2099705"/>
              <a:gd name="connsiteY1" fmla="*/ 119944 h 2247541"/>
              <a:gd name="connsiteX2" fmla="*/ 2099705 w 2099705"/>
              <a:gd name="connsiteY2" fmla="*/ 2247541 h 2247541"/>
              <a:gd name="connsiteX0" fmla="*/ 0 w 2099705"/>
              <a:gd name="connsiteY0" fmla="*/ 165757 h 2247541"/>
              <a:gd name="connsiteX1" fmla="*/ 2099705 w 2099705"/>
              <a:gd name="connsiteY1" fmla="*/ 2247541 h 2247541"/>
              <a:gd name="connsiteX2" fmla="*/ 1 w 2099705"/>
              <a:gd name="connsiteY2" fmla="*/ 2247541 h 2247541"/>
              <a:gd name="connsiteX3" fmla="*/ 0 w 2099705"/>
              <a:gd name="connsiteY3" fmla="*/ 165757 h 2247541"/>
              <a:gd name="connsiteX0" fmla="*/ 0 w 2099705"/>
              <a:gd name="connsiteY0" fmla="*/ 165757 h 2247541"/>
              <a:gd name="connsiteX1" fmla="*/ 2050997 w 2099705"/>
              <a:gd name="connsiteY1" fmla="*/ 119944 h 2247541"/>
              <a:gd name="connsiteX2" fmla="*/ 2099705 w 2099705"/>
              <a:gd name="connsiteY2" fmla="*/ 2247541 h 2247541"/>
              <a:gd name="connsiteX0" fmla="*/ 0 w 2099705"/>
              <a:gd name="connsiteY0" fmla="*/ 214680 h 2296464"/>
              <a:gd name="connsiteX1" fmla="*/ 2099705 w 2099705"/>
              <a:gd name="connsiteY1" fmla="*/ 2296464 h 2296464"/>
              <a:gd name="connsiteX2" fmla="*/ 1 w 2099705"/>
              <a:gd name="connsiteY2" fmla="*/ 2296464 h 2296464"/>
              <a:gd name="connsiteX3" fmla="*/ 0 w 2099705"/>
              <a:gd name="connsiteY3" fmla="*/ 214680 h 2296464"/>
              <a:gd name="connsiteX0" fmla="*/ 0 w 2099705"/>
              <a:gd name="connsiteY0" fmla="*/ 214680 h 2296464"/>
              <a:gd name="connsiteX1" fmla="*/ 2050997 w 2099705"/>
              <a:gd name="connsiteY1" fmla="*/ 168867 h 2296464"/>
              <a:gd name="connsiteX2" fmla="*/ 2099705 w 2099705"/>
              <a:gd name="connsiteY2" fmla="*/ 2296464 h 2296464"/>
              <a:gd name="connsiteX0" fmla="*/ 0 w 2236799"/>
              <a:gd name="connsiteY0" fmla="*/ 214680 h 2296464"/>
              <a:gd name="connsiteX1" fmla="*/ 2099705 w 2236799"/>
              <a:gd name="connsiteY1" fmla="*/ 2296464 h 2296464"/>
              <a:gd name="connsiteX2" fmla="*/ 1 w 2236799"/>
              <a:gd name="connsiteY2" fmla="*/ 2296464 h 2296464"/>
              <a:gd name="connsiteX3" fmla="*/ 0 w 2236799"/>
              <a:gd name="connsiteY3" fmla="*/ 214680 h 2296464"/>
              <a:gd name="connsiteX0" fmla="*/ 0 w 2236799"/>
              <a:gd name="connsiteY0" fmla="*/ 214680 h 2296464"/>
              <a:gd name="connsiteX1" fmla="*/ 2050997 w 2236799"/>
              <a:gd name="connsiteY1" fmla="*/ 168867 h 2296464"/>
              <a:gd name="connsiteX2" fmla="*/ 2099705 w 2236799"/>
              <a:gd name="connsiteY2" fmla="*/ 2296464 h 2296464"/>
              <a:gd name="connsiteX0" fmla="*/ 0 w 2236799"/>
              <a:gd name="connsiteY0" fmla="*/ 214680 h 2296464"/>
              <a:gd name="connsiteX1" fmla="*/ 2099705 w 2236799"/>
              <a:gd name="connsiteY1" fmla="*/ 2296464 h 2296464"/>
              <a:gd name="connsiteX2" fmla="*/ 980228 w 2236799"/>
              <a:gd name="connsiteY2" fmla="*/ 1283741 h 2296464"/>
              <a:gd name="connsiteX3" fmla="*/ 0 w 2236799"/>
              <a:gd name="connsiteY3" fmla="*/ 214680 h 2296464"/>
              <a:gd name="connsiteX0" fmla="*/ 0 w 2236799"/>
              <a:gd name="connsiteY0" fmla="*/ 214680 h 2296464"/>
              <a:gd name="connsiteX1" fmla="*/ 2050997 w 2236799"/>
              <a:gd name="connsiteY1" fmla="*/ 168867 h 2296464"/>
              <a:gd name="connsiteX2" fmla="*/ 2099705 w 2236799"/>
              <a:gd name="connsiteY2" fmla="*/ 2296464 h 2296464"/>
              <a:gd name="connsiteX0" fmla="*/ 0 w 2236799"/>
              <a:gd name="connsiteY0" fmla="*/ 214680 h 2296464"/>
              <a:gd name="connsiteX1" fmla="*/ 2099705 w 2236799"/>
              <a:gd name="connsiteY1" fmla="*/ 2296464 h 2296464"/>
              <a:gd name="connsiteX2" fmla="*/ 980228 w 2236799"/>
              <a:gd name="connsiteY2" fmla="*/ 1283741 h 2296464"/>
              <a:gd name="connsiteX3" fmla="*/ 0 w 2236799"/>
              <a:gd name="connsiteY3" fmla="*/ 214680 h 2296464"/>
              <a:gd name="connsiteX0" fmla="*/ 0 w 2236799"/>
              <a:gd name="connsiteY0" fmla="*/ 214680 h 2296464"/>
              <a:gd name="connsiteX1" fmla="*/ 2050997 w 2236799"/>
              <a:gd name="connsiteY1" fmla="*/ 168867 h 2296464"/>
              <a:gd name="connsiteX2" fmla="*/ 2099705 w 2236799"/>
              <a:gd name="connsiteY2" fmla="*/ 2296464 h 2296464"/>
              <a:gd name="connsiteX0" fmla="*/ 0 w 2236799"/>
              <a:gd name="connsiteY0" fmla="*/ 214680 h 2296464"/>
              <a:gd name="connsiteX1" fmla="*/ 2099705 w 2236799"/>
              <a:gd name="connsiteY1" fmla="*/ 2296464 h 2296464"/>
              <a:gd name="connsiteX2" fmla="*/ 980228 w 2236799"/>
              <a:gd name="connsiteY2" fmla="*/ 1283741 h 2296464"/>
              <a:gd name="connsiteX3" fmla="*/ 0 w 2236799"/>
              <a:gd name="connsiteY3" fmla="*/ 214680 h 2296464"/>
              <a:gd name="connsiteX0" fmla="*/ 0 w 2236799"/>
              <a:gd name="connsiteY0" fmla="*/ 214680 h 2296464"/>
              <a:gd name="connsiteX1" fmla="*/ 2050997 w 2236799"/>
              <a:gd name="connsiteY1" fmla="*/ 168867 h 2296464"/>
              <a:gd name="connsiteX2" fmla="*/ 2099705 w 2236799"/>
              <a:gd name="connsiteY2" fmla="*/ 2296464 h 2296464"/>
              <a:gd name="connsiteX0" fmla="*/ 0 w 2253321"/>
              <a:gd name="connsiteY0" fmla="*/ 214680 h 2296464"/>
              <a:gd name="connsiteX1" fmla="*/ 2099705 w 2253321"/>
              <a:gd name="connsiteY1" fmla="*/ 2296464 h 2296464"/>
              <a:gd name="connsiteX2" fmla="*/ 980228 w 2253321"/>
              <a:gd name="connsiteY2" fmla="*/ 1283741 h 2296464"/>
              <a:gd name="connsiteX3" fmla="*/ 0 w 2253321"/>
              <a:gd name="connsiteY3" fmla="*/ 214680 h 2296464"/>
              <a:gd name="connsiteX0" fmla="*/ 0 w 2253321"/>
              <a:gd name="connsiteY0" fmla="*/ 214680 h 2296464"/>
              <a:gd name="connsiteX1" fmla="*/ 2050997 w 2253321"/>
              <a:gd name="connsiteY1" fmla="*/ 168867 h 2296464"/>
              <a:gd name="connsiteX2" fmla="*/ 2099705 w 2253321"/>
              <a:gd name="connsiteY2" fmla="*/ 2296464 h 2296464"/>
              <a:gd name="connsiteX0" fmla="*/ 288207 w 2541528"/>
              <a:gd name="connsiteY0" fmla="*/ 132896 h 2214680"/>
              <a:gd name="connsiteX1" fmla="*/ 2387912 w 2541528"/>
              <a:gd name="connsiteY1" fmla="*/ 2214680 h 2214680"/>
              <a:gd name="connsiteX2" fmla="*/ 1268435 w 2541528"/>
              <a:gd name="connsiteY2" fmla="*/ 1201957 h 2214680"/>
              <a:gd name="connsiteX3" fmla="*/ 288207 w 2541528"/>
              <a:gd name="connsiteY3" fmla="*/ 132896 h 2214680"/>
              <a:gd name="connsiteX0" fmla="*/ 0 w 2541528"/>
              <a:gd name="connsiteY0" fmla="*/ 954731 h 2214680"/>
              <a:gd name="connsiteX1" fmla="*/ 2339204 w 2541528"/>
              <a:gd name="connsiteY1" fmla="*/ 87083 h 2214680"/>
              <a:gd name="connsiteX2" fmla="*/ 2387912 w 2541528"/>
              <a:gd name="connsiteY2" fmla="*/ 2214680 h 2214680"/>
              <a:gd name="connsiteX0" fmla="*/ 288207 w 2426807"/>
              <a:gd name="connsiteY0" fmla="*/ 132896 h 2382945"/>
              <a:gd name="connsiteX1" fmla="*/ 2387912 w 2426807"/>
              <a:gd name="connsiteY1" fmla="*/ 2214680 h 2382945"/>
              <a:gd name="connsiteX2" fmla="*/ 1268435 w 2426807"/>
              <a:gd name="connsiteY2" fmla="*/ 1201957 h 2382945"/>
              <a:gd name="connsiteX3" fmla="*/ 288207 w 2426807"/>
              <a:gd name="connsiteY3" fmla="*/ 132896 h 2382945"/>
              <a:gd name="connsiteX0" fmla="*/ 0 w 2426807"/>
              <a:gd name="connsiteY0" fmla="*/ 954731 h 2382945"/>
              <a:gd name="connsiteX1" fmla="*/ 2339204 w 2426807"/>
              <a:gd name="connsiteY1" fmla="*/ 87083 h 2382945"/>
              <a:gd name="connsiteX2" fmla="*/ 1505696 w 2426807"/>
              <a:gd name="connsiteY2" fmla="*/ 2382945 h 2382945"/>
              <a:gd name="connsiteX0" fmla="*/ 288207 w 2450502"/>
              <a:gd name="connsiteY0" fmla="*/ 132896 h 2382945"/>
              <a:gd name="connsiteX1" fmla="*/ 2387912 w 2450502"/>
              <a:gd name="connsiteY1" fmla="*/ 2214680 h 2382945"/>
              <a:gd name="connsiteX2" fmla="*/ 1268435 w 2450502"/>
              <a:gd name="connsiteY2" fmla="*/ 1201957 h 2382945"/>
              <a:gd name="connsiteX3" fmla="*/ 288207 w 2450502"/>
              <a:gd name="connsiteY3" fmla="*/ 132896 h 2382945"/>
              <a:gd name="connsiteX0" fmla="*/ 0 w 2450502"/>
              <a:gd name="connsiteY0" fmla="*/ 954731 h 2382945"/>
              <a:gd name="connsiteX1" fmla="*/ 2339204 w 2450502"/>
              <a:gd name="connsiteY1" fmla="*/ 87083 h 2382945"/>
              <a:gd name="connsiteX2" fmla="*/ 2081821 w 2450502"/>
              <a:gd name="connsiteY2" fmla="*/ 1289226 h 2382945"/>
              <a:gd name="connsiteX3" fmla="*/ 1505696 w 2450502"/>
              <a:gd name="connsiteY3" fmla="*/ 2382945 h 2382945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822572 w 2387912"/>
              <a:gd name="connsiteY1" fmla="*/ 563267 h 2250049"/>
              <a:gd name="connsiteX2" fmla="*/ 2081821 w 2387912"/>
              <a:gd name="connsiteY2" fmla="*/ 1156330 h 2250049"/>
              <a:gd name="connsiteX3" fmla="*/ 1505696 w 2387912"/>
              <a:gd name="connsiteY3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579044 w 2387912"/>
              <a:gd name="connsiteY1" fmla="*/ 457025 h 2250049"/>
              <a:gd name="connsiteX2" fmla="*/ 2081821 w 2387912"/>
              <a:gd name="connsiteY2" fmla="*/ 1156330 h 2250049"/>
              <a:gd name="connsiteX3" fmla="*/ 1505696 w 2387912"/>
              <a:gd name="connsiteY3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579044 w 2387912"/>
              <a:gd name="connsiteY1" fmla="*/ 457025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716109 w 2387912"/>
              <a:gd name="connsiteY1" fmla="*/ 593805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716109 w 2387912"/>
              <a:gd name="connsiteY1" fmla="*/ 593805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716109 w 2387912"/>
              <a:gd name="connsiteY1" fmla="*/ 593805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609645 w 2387912"/>
              <a:gd name="connsiteY1" fmla="*/ 624343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609645 w 2387912"/>
              <a:gd name="connsiteY1" fmla="*/ 624343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609645 w 2387912"/>
              <a:gd name="connsiteY1" fmla="*/ 624343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609645 w 2387912"/>
              <a:gd name="connsiteY1" fmla="*/ 624343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609645 w 2387912"/>
              <a:gd name="connsiteY1" fmla="*/ 624343 h 2250049"/>
              <a:gd name="connsiteX2" fmla="*/ 1505696 w 2387912"/>
              <a:gd name="connsiteY2" fmla="*/ 2250049 h 2250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7912" h="2250049" stroke="0" extrusionOk="0">
                <a:moveTo>
                  <a:pt x="288207" y="0"/>
                </a:moveTo>
                <a:cubicBezTo>
                  <a:pt x="1447842" y="0"/>
                  <a:pt x="2387912" y="932046"/>
                  <a:pt x="2387912" y="2081784"/>
                </a:cubicBezTo>
                <a:cubicBezTo>
                  <a:pt x="2014753" y="1744210"/>
                  <a:pt x="1504860" y="1589339"/>
                  <a:pt x="1268435" y="1069061"/>
                </a:cubicBezTo>
                <a:cubicBezTo>
                  <a:pt x="918853" y="694982"/>
                  <a:pt x="288207" y="693928"/>
                  <a:pt x="288207" y="0"/>
                </a:cubicBezTo>
                <a:close/>
              </a:path>
              <a:path w="2387912" h="2250049" fill="none">
                <a:moveTo>
                  <a:pt x="0" y="821835"/>
                </a:moveTo>
                <a:cubicBezTo>
                  <a:pt x="222433" y="596262"/>
                  <a:pt x="893285" y="12966"/>
                  <a:pt x="1609645" y="624343"/>
                </a:cubicBezTo>
                <a:cubicBezTo>
                  <a:pt x="2203318" y="1265183"/>
                  <a:pt x="1756843" y="1929504"/>
                  <a:pt x="1505696" y="2250049"/>
                </a:cubicBezTo>
              </a:path>
            </a:pathLst>
          </a:cu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ine Callout 1 36">
            <a:extLst>
              <a:ext uri="{FF2B5EF4-FFF2-40B4-BE49-F238E27FC236}">
                <a16:creationId xmlns:a16="http://schemas.microsoft.com/office/drawing/2014/main" id="{6519A838-15E1-496A-A6A3-4A498BFEE667}"/>
              </a:ext>
            </a:extLst>
          </p:cNvPr>
          <p:cNvSpPr/>
          <p:nvPr/>
        </p:nvSpPr>
        <p:spPr>
          <a:xfrm>
            <a:off x="9029251" y="96229"/>
            <a:ext cx="3062344" cy="961200"/>
          </a:xfrm>
          <a:prstGeom prst="borderCallout1">
            <a:avLst>
              <a:gd name="adj1" fmla="val 99649"/>
              <a:gd name="adj2" fmla="val -52"/>
              <a:gd name="adj3" fmla="val 210280"/>
              <a:gd name="adj4" fmla="val -15048"/>
            </a:avLst>
          </a:pr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The charges are uniformly distributed. The plate is a conductor.</a:t>
            </a:r>
          </a:p>
        </p:txBody>
      </p:sp>
      <p:sp>
        <p:nvSpPr>
          <p:cNvPr id="31" name="Line Callout 1 30">
            <a:extLst>
              <a:ext uri="{FF2B5EF4-FFF2-40B4-BE49-F238E27FC236}">
                <a16:creationId xmlns:a16="http://schemas.microsoft.com/office/drawing/2014/main" id="{619FFD61-5E31-AD0C-2AE6-41B059E43E3E}"/>
              </a:ext>
            </a:extLst>
          </p:cNvPr>
          <p:cNvSpPr/>
          <p:nvPr/>
        </p:nvSpPr>
        <p:spPr>
          <a:xfrm>
            <a:off x="8297731" y="5055628"/>
            <a:ext cx="3621741" cy="1603356"/>
          </a:xfrm>
          <a:prstGeom prst="borderCallout1">
            <a:avLst>
              <a:gd name="adj1" fmla="val 1020"/>
              <a:gd name="adj2" fmla="val 542"/>
              <a:gd name="adj3" fmla="val -53922"/>
              <a:gd name="adj4" fmla="val -34603"/>
            </a:avLst>
          </a:pr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The field lines are straight and equally spaced. This means that the field has the same strength everywhere between the plates (it is uniform).</a:t>
            </a:r>
          </a:p>
        </p:txBody>
      </p:sp>
      <p:sp>
        <p:nvSpPr>
          <p:cNvPr id="32" name="Line Callout 1 31">
            <a:extLst>
              <a:ext uri="{FF2B5EF4-FFF2-40B4-BE49-F238E27FC236}">
                <a16:creationId xmlns:a16="http://schemas.microsoft.com/office/drawing/2014/main" id="{58138ADC-8FC3-114E-E4C2-43B377EFF0B4}"/>
              </a:ext>
            </a:extLst>
          </p:cNvPr>
          <p:cNvSpPr/>
          <p:nvPr/>
        </p:nvSpPr>
        <p:spPr>
          <a:xfrm>
            <a:off x="211567" y="5416472"/>
            <a:ext cx="3621741" cy="1248353"/>
          </a:xfrm>
          <a:prstGeom prst="borderCallout1">
            <a:avLst>
              <a:gd name="adj1" fmla="val 1020"/>
              <a:gd name="adj2" fmla="val 542"/>
              <a:gd name="adj3" fmla="val -161691"/>
              <a:gd name="adj4" fmla="val 51536"/>
            </a:avLst>
          </a:pr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The spacing between field lines is increasing. This means that the field is getting weaker in strength outside of the plates.</a:t>
            </a:r>
          </a:p>
        </p:txBody>
      </p:sp>
    </p:spTree>
    <p:extLst>
      <p:ext uri="{BB962C8B-B14F-4D97-AF65-F5344CB8AC3E}">
        <p14:creationId xmlns:p14="http://schemas.microsoft.com/office/powerpoint/2010/main" val="3438910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Arc 33">
            <a:extLst>
              <a:ext uri="{FF2B5EF4-FFF2-40B4-BE49-F238E27FC236}">
                <a16:creationId xmlns:a16="http://schemas.microsoft.com/office/drawing/2014/main" id="{88E1D2B5-84CC-FCD1-6B86-3137D472D1A5}"/>
              </a:ext>
            </a:extLst>
          </p:cNvPr>
          <p:cNvSpPr/>
          <p:nvPr/>
        </p:nvSpPr>
        <p:spPr>
          <a:xfrm rot="2703568">
            <a:off x="8722018" y="2290786"/>
            <a:ext cx="2387912" cy="2250049"/>
          </a:xfrm>
          <a:custGeom>
            <a:avLst/>
            <a:gdLst>
              <a:gd name="connsiteX0" fmla="*/ 2099704 w 4199409"/>
              <a:gd name="connsiteY0" fmla="*/ 0 h 4163568"/>
              <a:gd name="connsiteX1" fmla="*/ 4199409 w 4199409"/>
              <a:gd name="connsiteY1" fmla="*/ 2081784 h 4163568"/>
              <a:gd name="connsiteX2" fmla="*/ 2099705 w 4199409"/>
              <a:gd name="connsiteY2" fmla="*/ 2081784 h 4163568"/>
              <a:gd name="connsiteX3" fmla="*/ 2099704 w 4199409"/>
              <a:gd name="connsiteY3" fmla="*/ 0 h 4163568"/>
              <a:gd name="connsiteX0" fmla="*/ 2099704 w 4199409"/>
              <a:gd name="connsiteY0" fmla="*/ 0 h 4163568"/>
              <a:gd name="connsiteX1" fmla="*/ 4199409 w 4199409"/>
              <a:gd name="connsiteY1" fmla="*/ 2081784 h 4163568"/>
              <a:gd name="connsiteX0" fmla="*/ 0 w 2099705"/>
              <a:gd name="connsiteY0" fmla="*/ 165757 h 2247541"/>
              <a:gd name="connsiteX1" fmla="*/ 2099705 w 2099705"/>
              <a:gd name="connsiteY1" fmla="*/ 2247541 h 2247541"/>
              <a:gd name="connsiteX2" fmla="*/ 1 w 2099705"/>
              <a:gd name="connsiteY2" fmla="*/ 2247541 h 2247541"/>
              <a:gd name="connsiteX3" fmla="*/ 0 w 2099705"/>
              <a:gd name="connsiteY3" fmla="*/ 165757 h 2247541"/>
              <a:gd name="connsiteX0" fmla="*/ 0 w 2099705"/>
              <a:gd name="connsiteY0" fmla="*/ 165757 h 2247541"/>
              <a:gd name="connsiteX1" fmla="*/ 2050997 w 2099705"/>
              <a:gd name="connsiteY1" fmla="*/ 119944 h 2247541"/>
              <a:gd name="connsiteX2" fmla="*/ 2099705 w 2099705"/>
              <a:gd name="connsiteY2" fmla="*/ 2247541 h 2247541"/>
              <a:gd name="connsiteX0" fmla="*/ 0 w 2099705"/>
              <a:gd name="connsiteY0" fmla="*/ 165757 h 2247541"/>
              <a:gd name="connsiteX1" fmla="*/ 2099705 w 2099705"/>
              <a:gd name="connsiteY1" fmla="*/ 2247541 h 2247541"/>
              <a:gd name="connsiteX2" fmla="*/ 1 w 2099705"/>
              <a:gd name="connsiteY2" fmla="*/ 2247541 h 2247541"/>
              <a:gd name="connsiteX3" fmla="*/ 0 w 2099705"/>
              <a:gd name="connsiteY3" fmla="*/ 165757 h 2247541"/>
              <a:gd name="connsiteX0" fmla="*/ 0 w 2099705"/>
              <a:gd name="connsiteY0" fmla="*/ 165757 h 2247541"/>
              <a:gd name="connsiteX1" fmla="*/ 2050997 w 2099705"/>
              <a:gd name="connsiteY1" fmla="*/ 119944 h 2247541"/>
              <a:gd name="connsiteX2" fmla="*/ 2099705 w 2099705"/>
              <a:gd name="connsiteY2" fmla="*/ 2247541 h 2247541"/>
              <a:gd name="connsiteX0" fmla="*/ 0 w 2099705"/>
              <a:gd name="connsiteY0" fmla="*/ 214680 h 2296464"/>
              <a:gd name="connsiteX1" fmla="*/ 2099705 w 2099705"/>
              <a:gd name="connsiteY1" fmla="*/ 2296464 h 2296464"/>
              <a:gd name="connsiteX2" fmla="*/ 1 w 2099705"/>
              <a:gd name="connsiteY2" fmla="*/ 2296464 h 2296464"/>
              <a:gd name="connsiteX3" fmla="*/ 0 w 2099705"/>
              <a:gd name="connsiteY3" fmla="*/ 214680 h 2296464"/>
              <a:gd name="connsiteX0" fmla="*/ 0 w 2099705"/>
              <a:gd name="connsiteY0" fmla="*/ 214680 h 2296464"/>
              <a:gd name="connsiteX1" fmla="*/ 2050997 w 2099705"/>
              <a:gd name="connsiteY1" fmla="*/ 168867 h 2296464"/>
              <a:gd name="connsiteX2" fmla="*/ 2099705 w 2099705"/>
              <a:gd name="connsiteY2" fmla="*/ 2296464 h 2296464"/>
              <a:gd name="connsiteX0" fmla="*/ 0 w 2236799"/>
              <a:gd name="connsiteY0" fmla="*/ 214680 h 2296464"/>
              <a:gd name="connsiteX1" fmla="*/ 2099705 w 2236799"/>
              <a:gd name="connsiteY1" fmla="*/ 2296464 h 2296464"/>
              <a:gd name="connsiteX2" fmla="*/ 1 w 2236799"/>
              <a:gd name="connsiteY2" fmla="*/ 2296464 h 2296464"/>
              <a:gd name="connsiteX3" fmla="*/ 0 w 2236799"/>
              <a:gd name="connsiteY3" fmla="*/ 214680 h 2296464"/>
              <a:gd name="connsiteX0" fmla="*/ 0 w 2236799"/>
              <a:gd name="connsiteY0" fmla="*/ 214680 h 2296464"/>
              <a:gd name="connsiteX1" fmla="*/ 2050997 w 2236799"/>
              <a:gd name="connsiteY1" fmla="*/ 168867 h 2296464"/>
              <a:gd name="connsiteX2" fmla="*/ 2099705 w 2236799"/>
              <a:gd name="connsiteY2" fmla="*/ 2296464 h 2296464"/>
              <a:gd name="connsiteX0" fmla="*/ 0 w 2236799"/>
              <a:gd name="connsiteY0" fmla="*/ 214680 h 2296464"/>
              <a:gd name="connsiteX1" fmla="*/ 2099705 w 2236799"/>
              <a:gd name="connsiteY1" fmla="*/ 2296464 h 2296464"/>
              <a:gd name="connsiteX2" fmla="*/ 980228 w 2236799"/>
              <a:gd name="connsiteY2" fmla="*/ 1283741 h 2296464"/>
              <a:gd name="connsiteX3" fmla="*/ 0 w 2236799"/>
              <a:gd name="connsiteY3" fmla="*/ 214680 h 2296464"/>
              <a:gd name="connsiteX0" fmla="*/ 0 w 2236799"/>
              <a:gd name="connsiteY0" fmla="*/ 214680 h 2296464"/>
              <a:gd name="connsiteX1" fmla="*/ 2050997 w 2236799"/>
              <a:gd name="connsiteY1" fmla="*/ 168867 h 2296464"/>
              <a:gd name="connsiteX2" fmla="*/ 2099705 w 2236799"/>
              <a:gd name="connsiteY2" fmla="*/ 2296464 h 2296464"/>
              <a:gd name="connsiteX0" fmla="*/ 0 w 2236799"/>
              <a:gd name="connsiteY0" fmla="*/ 214680 h 2296464"/>
              <a:gd name="connsiteX1" fmla="*/ 2099705 w 2236799"/>
              <a:gd name="connsiteY1" fmla="*/ 2296464 h 2296464"/>
              <a:gd name="connsiteX2" fmla="*/ 980228 w 2236799"/>
              <a:gd name="connsiteY2" fmla="*/ 1283741 h 2296464"/>
              <a:gd name="connsiteX3" fmla="*/ 0 w 2236799"/>
              <a:gd name="connsiteY3" fmla="*/ 214680 h 2296464"/>
              <a:gd name="connsiteX0" fmla="*/ 0 w 2236799"/>
              <a:gd name="connsiteY0" fmla="*/ 214680 h 2296464"/>
              <a:gd name="connsiteX1" fmla="*/ 2050997 w 2236799"/>
              <a:gd name="connsiteY1" fmla="*/ 168867 h 2296464"/>
              <a:gd name="connsiteX2" fmla="*/ 2099705 w 2236799"/>
              <a:gd name="connsiteY2" fmla="*/ 2296464 h 2296464"/>
              <a:gd name="connsiteX0" fmla="*/ 0 w 2236799"/>
              <a:gd name="connsiteY0" fmla="*/ 214680 h 2296464"/>
              <a:gd name="connsiteX1" fmla="*/ 2099705 w 2236799"/>
              <a:gd name="connsiteY1" fmla="*/ 2296464 h 2296464"/>
              <a:gd name="connsiteX2" fmla="*/ 980228 w 2236799"/>
              <a:gd name="connsiteY2" fmla="*/ 1283741 h 2296464"/>
              <a:gd name="connsiteX3" fmla="*/ 0 w 2236799"/>
              <a:gd name="connsiteY3" fmla="*/ 214680 h 2296464"/>
              <a:gd name="connsiteX0" fmla="*/ 0 w 2236799"/>
              <a:gd name="connsiteY0" fmla="*/ 214680 h 2296464"/>
              <a:gd name="connsiteX1" fmla="*/ 2050997 w 2236799"/>
              <a:gd name="connsiteY1" fmla="*/ 168867 h 2296464"/>
              <a:gd name="connsiteX2" fmla="*/ 2099705 w 2236799"/>
              <a:gd name="connsiteY2" fmla="*/ 2296464 h 2296464"/>
              <a:gd name="connsiteX0" fmla="*/ 0 w 2253321"/>
              <a:gd name="connsiteY0" fmla="*/ 214680 h 2296464"/>
              <a:gd name="connsiteX1" fmla="*/ 2099705 w 2253321"/>
              <a:gd name="connsiteY1" fmla="*/ 2296464 h 2296464"/>
              <a:gd name="connsiteX2" fmla="*/ 980228 w 2253321"/>
              <a:gd name="connsiteY2" fmla="*/ 1283741 h 2296464"/>
              <a:gd name="connsiteX3" fmla="*/ 0 w 2253321"/>
              <a:gd name="connsiteY3" fmla="*/ 214680 h 2296464"/>
              <a:gd name="connsiteX0" fmla="*/ 0 w 2253321"/>
              <a:gd name="connsiteY0" fmla="*/ 214680 h 2296464"/>
              <a:gd name="connsiteX1" fmla="*/ 2050997 w 2253321"/>
              <a:gd name="connsiteY1" fmla="*/ 168867 h 2296464"/>
              <a:gd name="connsiteX2" fmla="*/ 2099705 w 2253321"/>
              <a:gd name="connsiteY2" fmla="*/ 2296464 h 2296464"/>
              <a:gd name="connsiteX0" fmla="*/ 288207 w 2541528"/>
              <a:gd name="connsiteY0" fmla="*/ 132896 h 2214680"/>
              <a:gd name="connsiteX1" fmla="*/ 2387912 w 2541528"/>
              <a:gd name="connsiteY1" fmla="*/ 2214680 h 2214680"/>
              <a:gd name="connsiteX2" fmla="*/ 1268435 w 2541528"/>
              <a:gd name="connsiteY2" fmla="*/ 1201957 h 2214680"/>
              <a:gd name="connsiteX3" fmla="*/ 288207 w 2541528"/>
              <a:gd name="connsiteY3" fmla="*/ 132896 h 2214680"/>
              <a:gd name="connsiteX0" fmla="*/ 0 w 2541528"/>
              <a:gd name="connsiteY0" fmla="*/ 954731 h 2214680"/>
              <a:gd name="connsiteX1" fmla="*/ 2339204 w 2541528"/>
              <a:gd name="connsiteY1" fmla="*/ 87083 h 2214680"/>
              <a:gd name="connsiteX2" fmla="*/ 2387912 w 2541528"/>
              <a:gd name="connsiteY2" fmla="*/ 2214680 h 2214680"/>
              <a:gd name="connsiteX0" fmla="*/ 288207 w 2426807"/>
              <a:gd name="connsiteY0" fmla="*/ 132896 h 2382945"/>
              <a:gd name="connsiteX1" fmla="*/ 2387912 w 2426807"/>
              <a:gd name="connsiteY1" fmla="*/ 2214680 h 2382945"/>
              <a:gd name="connsiteX2" fmla="*/ 1268435 w 2426807"/>
              <a:gd name="connsiteY2" fmla="*/ 1201957 h 2382945"/>
              <a:gd name="connsiteX3" fmla="*/ 288207 w 2426807"/>
              <a:gd name="connsiteY3" fmla="*/ 132896 h 2382945"/>
              <a:gd name="connsiteX0" fmla="*/ 0 w 2426807"/>
              <a:gd name="connsiteY0" fmla="*/ 954731 h 2382945"/>
              <a:gd name="connsiteX1" fmla="*/ 2339204 w 2426807"/>
              <a:gd name="connsiteY1" fmla="*/ 87083 h 2382945"/>
              <a:gd name="connsiteX2" fmla="*/ 1505696 w 2426807"/>
              <a:gd name="connsiteY2" fmla="*/ 2382945 h 2382945"/>
              <a:gd name="connsiteX0" fmla="*/ 288207 w 2450502"/>
              <a:gd name="connsiteY0" fmla="*/ 132896 h 2382945"/>
              <a:gd name="connsiteX1" fmla="*/ 2387912 w 2450502"/>
              <a:gd name="connsiteY1" fmla="*/ 2214680 h 2382945"/>
              <a:gd name="connsiteX2" fmla="*/ 1268435 w 2450502"/>
              <a:gd name="connsiteY2" fmla="*/ 1201957 h 2382945"/>
              <a:gd name="connsiteX3" fmla="*/ 288207 w 2450502"/>
              <a:gd name="connsiteY3" fmla="*/ 132896 h 2382945"/>
              <a:gd name="connsiteX0" fmla="*/ 0 w 2450502"/>
              <a:gd name="connsiteY0" fmla="*/ 954731 h 2382945"/>
              <a:gd name="connsiteX1" fmla="*/ 2339204 w 2450502"/>
              <a:gd name="connsiteY1" fmla="*/ 87083 h 2382945"/>
              <a:gd name="connsiteX2" fmla="*/ 2081821 w 2450502"/>
              <a:gd name="connsiteY2" fmla="*/ 1289226 h 2382945"/>
              <a:gd name="connsiteX3" fmla="*/ 1505696 w 2450502"/>
              <a:gd name="connsiteY3" fmla="*/ 2382945 h 2382945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822572 w 2387912"/>
              <a:gd name="connsiteY1" fmla="*/ 563267 h 2250049"/>
              <a:gd name="connsiteX2" fmla="*/ 2081821 w 2387912"/>
              <a:gd name="connsiteY2" fmla="*/ 1156330 h 2250049"/>
              <a:gd name="connsiteX3" fmla="*/ 1505696 w 2387912"/>
              <a:gd name="connsiteY3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579044 w 2387912"/>
              <a:gd name="connsiteY1" fmla="*/ 457025 h 2250049"/>
              <a:gd name="connsiteX2" fmla="*/ 2081821 w 2387912"/>
              <a:gd name="connsiteY2" fmla="*/ 1156330 h 2250049"/>
              <a:gd name="connsiteX3" fmla="*/ 1505696 w 2387912"/>
              <a:gd name="connsiteY3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579044 w 2387912"/>
              <a:gd name="connsiteY1" fmla="*/ 457025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716109 w 2387912"/>
              <a:gd name="connsiteY1" fmla="*/ 593805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716109 w 2387912"/>
              <a:gd name="connsiteY1" fmla="*/ 593805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716109 w 2387912"/>
              <a:gd name="connsiteY1" fmla="*/ 593805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609645 w 2387912"/>
              <a:gd name="connsiteY1" fmla="*/ 624343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609645 w 2387912"/>
              <a:gd name="connsiteY1" fmla="*/ 624343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609645 w 2387912"/>
              <a:gd name="connsiteY1" fmla="*/ 624343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609645 w 2387912"/>
              <a:gd name="connsiteY1" fmla="*/ 624343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609645 w 2387912"/>
              <a:gd name="connsiteY1" fmla="*/ 624343 h 2250049"/>
              <a:gd name="connsiteX2" fmla="*/ 1505696 w 2387912"/>
              <a:gd name="connsiteY2" fmla="*/ 2250049 h 2250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7912" h="2250049" stroke="0" extrusionOk="0">
                <a:moveTo>
                  <a:pt x="288207" y="0"/>
                </a:moveTo>
                <a:cubicBezTo>
                  <a:pt x="1447842" y="0"/>
                  <a:pt x="2387912" y="932046"/>
                  <a:pt x="2387912" y="2081784"/>
                </a:cubicBezTo>
                <a:cubicBezTo>
                  <a:pt x="2014753" y="1744210"/>
                  <a:pt x="1504860" y="1589339"/>
                  <a:pt x="1268435" y="1069061"/>
                </a:cubicBezTo>
                <a:cubicBezTo>
                  <a:pt x="918853" y="694982"/>
                  <a:pt x="288207" y="693928"/>
                  <a:pt x="288207" y="0"/>
                </a:cubicBezTo>
                <a:close/>
              </a:path>
              <a:path w="2387912" h="2250049" fill="none">
                <a:moveTo>
                  <a:pt x="0" y="821835"/>
                </a:moveTo>
                <a:cubicBezTo>
                  <a:pt x="222433" y="596262"/>
                  <a:pt x="893285" y="12966"/>
                  <a:pt x="1609645" y="624343"/>
                </a:cubicBezTo>
                <a:cubicBezTo>
                  <a:pt x="2203318" y="1265183"/>
                  <a:pt x="1756843" y="1929504"/>
                  <a:pt x="1505696" y="2250049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55360C-956E-6734-05C7-6DFCB0277619}"/>
              </a:ext>
            </a:extLst>
          </p:cNvPr>
          <p:cNvSpPr/>
          <p:nvPr/>
        </p:nvSpPr>
        <p:spPr>
          <a:xfrm>
            <a:off x="2857949" y="2022437"/>
            <a:ext cx="6476103" cy="3550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+  +  +  +  +  +  +  +  +  +  +  + +  +  +  +  +  + +  +  +  +  +  + +  +  +  +  + +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500891-D010-0FEE-32E9-F5E2E4BA84C9}"/>
              </a:ext>
            </a:extLst>
          </p:cNvPr>
          <p:cNvSpPr/>
          <p:nvPr/>
        </p:nvSpPr>
        <p:spPr>
          <a:xfrm>
            <a:off x="2857948" y="4426772"/>
            <a:ext cx="6476103" cy="3550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  -  -  -  -  -  -  -  -  -  -  -  -  -  -  -  -  -  -  -  -  -  -  -  -  -  -  -  -  -  -  -  -  -  -  -</a:t>
            </a:r>
            <a:r>
              <a:rPr lang="en-US" b="1" dirty="0"/>
              <a:t> 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9383014F-8C7A-4C05-D080-6056A002B626}"/>
              </a:ext>
            </a:extLst>
          </p:cNvPr>
          <p:cNvSpPr/>
          <p:nvPr/>
        </p:nvSpPr>
        <p:spPr>
          <a:xfrm>
            <a:off x="0" y="0"/>
            <a:ext cx="2872292" cy="1721223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Q: Does the force that differently positioned charges feel, change?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C755D7B-762A-40BC-71E8-E62A897B32AF}"/>
              </a:ext>
            </a:extLst>
          </p:cNvPr>
          <p:cNvCxnSpPr/>
          <p:nvPr/>
        </p:nvCxnSpPr>
        <p:spPr>
          <a:xfrm>
            <a:off x="2883050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98E594-8134-A8E9-04D4-06A13763F44A}"/>
              </a:ext>
            </a:extLst>
          </p:cNvPr>
          <p:cNvCxnSpPr/>
          <p:nvPr/>
        </p:nvCxnSpPr>
        <p:spPr>
          <a:xfrm>
            <a:off x="3196814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C6D1A6-649A-FA56-9445-0DCD28115383}"/>
              </a:ext>
            </a:extLst>
          </p:cNvPr>
          <p:cNvCxnSpPr/>
          <p:nvPr/>
        </p:nvCxnSpPr>
        <p:spPr>
          <a:xfrm>
            <a:off x="3519544" y="2382818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77310D-6B18-E43E-D2D7-50C53CF29BE8}"/>
              </a:ext>
            </a:extLst>
          </p:cNvPr>
          <p:cNvCxnSpPr/>
          <p:nvPr/>
        </p:nvCxnSpPr>
        <p:spPr>
          <a:xfrm>
            <a:off x="3833308" y="2382818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3DD9C2-810C-9F6F-C8C2-FADD868543C4}"/>
              </a:ext>
            </a:extLst>
          </p:cNvPr>
          <p:cNvCxnSpPr/>
          <p:nvPr/>
        </p:nvCxnSpPr>
        <p:spPr>
          <a:xfrm>
            <a:off x="4165003" y="2372062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F5DAF9-88CA-7D5A-92EE-CAA061C1BACC}"/>
              </a:ext>
            </a:extLst>
          </p:cNvPr>
          <p:cNvCxnSpPr/>
          <p:nvPr/>
        </p:nvCxnSpPr>
        <p:spPr>
          <a:xfrm>
            <a:off x="4478767" y="2372062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4B3992-A821-4843-B54E-4C382EDFCAC7}"/>
              </a:ext>
            </a:extLst>
          </p:cNvPr>
          <p:cNvCxnSpPr/>
          <p:nvPr/>
        </p:nvCxnSpPr>
        <p:spPr>
          <a:xfrm>
            <a:off x="4801497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04FE56-83F9-78D2-9CD8-C50FECFB89EC}"/>
              </a:ext>
            </a:extLst>
          </p:cNvPr>
          <p:cNvCxnSpPr/>
          <p:nvPr/>
        </p:nvCxnSpPr>
        <p:spPr>
          <a:xfrm>
            <a:off x="5115261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B94C56-FE0D-5853-33E2-919DB71431FC}"/>
              </a:ext>
            </a:extLst>
          </p:cNvPr>
          <p:cNvCxnSpPr/>
          <p:nvPr/>
        </p:nvCxnSpPr>
        <p:spPr>
          <a:xfrm>
            <a:off x="5445162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D8A5CE-A3CD-5CAE-78DD-BC52F1DED728}"/>
              </a:ext>
            </a:extLst>
          </p:cNvPr>
          <p:cNvCxnSpPr/>
          <p:nvPr/>
        </p:nvCxnSpPr>
        <p:spPr>
          <a:xfrm>
            <a:off x="5758926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23824C-7246-6C5E-076D-1799FAD630BF}"/>
              </a:ext>
            </a:extLst>
          </p:cNvPr>
          <p:cNvCxnSpPr/>
          <p:nvPr/>
        </p:nvCxnSpPr>
        <p:spPr>
          <a:xfrm>
            <a:off x="6081656" y="2382818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274A85-5C74-5DCF-1E79-C1DFD98FA16F}"/>
              </a:ext>
            </a:extLst>
          </p:cNvPr>
          <p:cNvCxnSpPr/>
          <p:nvPr/>
        </p:nvCxnSpPr>
        <p:spPr>
          <a:xfrm>
            <a:off x="6395420" y="2382818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2C96044-2B5B-2F1B-857F-3934F576FBD1}"/>
              </a:ext>
            </a:extLst>
          </p:cNvPr>
          <p:cNvCxnSpPr/>
          <p:nvPr/>
        </p:nvCxnSpPr>
        <p:spPr>
          <a:xfrm>
            <a:off x="6714565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A5C53E1-7656-B813-6C76-AD8F115501CE}"/>
              </a:ext>
            </a:extLst>
          </p:cNvPr>
          <p:cNvCxnSpPr/>
          <p:nvPr/>
        </p:nvCxnSpPr>
        <p:spPr>
          <a:xfrm>
            <a:off x="7028329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62AD37D-9AA4-F6BD-E8AB-1DBE4A28E643}"/>
              </a:ext>
            </a:extLst>
          </p:cNvPr>
          <p:cNvCxnSpPr/>
          <p:nvPr/>
        </p:nvCxnSpPr>
        <p:spPr>
          <a:xfrm>
            <a:off x="7351059" y="2382818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4A9F72-A669-13BA-AFC9-2B099C3F931B}"/>
              </a:ext>
            </a:extLst>
          </p:cNvPr>
          <p:cNvCxnSpPr/>
          <p:nvPr/>
        </p:nvCxnSpPr>
        <p:spPr>
          <a:xfrm>
            <a:off x="7664823" y="2382818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030C79E-9E38-8943-A16F-D0A1D2C42D47}"/>
              </a:ext>
            </a:extLst>
          </p:cNvPr>
          <p:cNvCxnSpPr/>
          <p:nvPr/>
        </p:nvCxnSpPr>
        <p:spPr>
          <a:xfrm>
            <a:off x="7983968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D1DB546-60C3-DF13-4A92-61EF59EBBD7C}"/>
              </a:ext>
            </a:extLst>
          </p:cNvPr>
          <p:cNvCxnSpPr/>
          <p:nvPr/>
        </p:nvCxnSpPr>
        <p:spPr>
          <a:xfrm>
            <a:off x="8297732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02D9711-BDAE-3EA5-6308-631765C1366E}"/>
              </a:ext>
            </a:extLst>
          </p:cNvPr>
          <p:cNvCxnSpPr/>
          <p:nvPr/>
        </p:nvCxnSpPr>
        <p:spPr>
          <a:xfrm>
            <a:off x="8620462" y="2382818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98BA7F4-CDC5-5A84-0BE0-D1DBCB8C1C25}"/>
              </a:ext>
            </a:extLst>
          </p:cNvPr>
          <p:cNvCxnSpPr/>
          <p:nvPr/>
        </p:nvCxnSpPr>
        <p:spPr>
          <a:xfrm>
            <a:off x="8934226" y="2382818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F54ADC9-7605-28FC-B50B-4AD9D3545823}"/>
              </a:ext>
            </a:extLst>
          </p:cNvPr>
          <p:cNvCxnSpPr/>
          <p:nvPr/>
        </p:nvCxnSpPr>
        <p:spPr>
          <a:xfrm>
            <a:off x="9247991" y="2382818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c 32">
            <a:extLst>
              <a:ext uri="{FF2B5EF4-FFF2-40B4-BE49-F238E27FC236}">
                <a16:creationId xmlns:a16="http://schemas.microsoft.com/office/drawing/2014/main" id="{B16F12E1-46CD-D58E-DC2B-C16A280AB9E0}"/>
              </a:ext>
            </a:extLst>
          </p:cNvPr>
          <p:cNvSpPr/>
          <p:nvPr/>
        </p:nvSpPr>
        <p:spPr>
          <a:xfrm rot="2703568">
            <a:off x="6909351" y="1976075"/>
            <a:ext cx="2841306" cy="2841306"/>
          </a:xfrm>
          <a:prstGeom prst="arc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8D50C4A2-B8EE-3A32-00CF-EAFBCEB80FAB}"/>
              </a:ext>
            </a:extLst>
          </p:cNvPr>
          <p:cNvSpPr/>
          <p:nvPr/>
        </p:nvSpPr>
        <p:spPr>
          <a:xfrm rot="13500000">
            <a:off x="2419827" y="1976074"/>
            <a:ext cx="2841306" cy="2841306"/>
          </a:xfrm>
          <a:prstGeom prst="arc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c 33">
            <a:extLst>
              <a:ext uri="{FF2B5EF4-FFF2-40B4-BE49-F238E27FC236}">
                <a16:creationId xmlns:a16="http://schemas.microsoft.com/office/drawing/2014/main" id="{36C6A558-D6EC-C9C1-E147-E2619C582224}"/>
              </a:ext>
            </a:extLst>
          </p:cNvPr>
          <p:cNvSpPr/>
          <p:nvPr/>
        </p:nvSpPr>
        <p:spPr>
          <a:xfrm rot="13500000">
            <a:off x="1111174" y="2279486"/>
            <a:ext cx="2335724" cy="2200874"/>
          </a:xfrm>
          <a:custGeom>
            <a:avLst/>
            <a:gdLst>
              <a:gd name="connsiteX0" fmla="*/ 2099704 w 4199409"/>
              <a:gd name="connsiteY0" fmla="*/ 0 h 4163568"/>
              <a:gd name="connsiteX1" fmla="*/ 4199409 w 4199409"/>
              <a:gd name="connsiteY1" fmla="*/ 2081784 h 4163568"/>
              <a:gd name="connsiteX2" fmla="*/ 2099705 w 4199409"/>
              <a:gd name="connsiteY2" fmla="*/ 2081784 h 4163568"/>
              <a:gd name="connsiteX3" fmla="*/ 2099704 w 4199409"/>
              <a:gd name="connsiteY3" fmla="*/ 0 h 4163568"/>
              <a:gd name="connsiteX0" fmla="*/ 2099704 w 4199409"/>
              <a:gd name="connsiteY0" fmla="*/ 0 h 4163568"/>
              <a:gd name="connsiteX1" fmla="*/ 4199409 w 4199409"/>
              <a:gd name="connsiteY1" fmla="*/ 2081784 h 4163568"/>
              <a:gd name="connsiteX0" fmla="*/ 0 w 2099705"/>
              <a:gd name="connsiteY0" fmla="*/ 165757 h 2247541"/>
              <a:gd name="connsiteX1" fmla="*/ 2099705 w 2099705"/>
              <a:gd name="connsiteY1" fmla="*/ 2247541 h 2247541"/>
              <a:gd name="connsiteX2" fmla="*/ 1 w 2099705"/>
              <a:gd name="connsiteY2" fmla="*/ 2247541 h 2247541"/>
              <a:gd name="connsiteX3" fmla="*/ 0 w 2099705"/>
              <a:gd name="connsiteY3" fmla="*/ 165757 h 2247541"/>
              <a:gd name="connsiteX0" fmla="*/ 0 w 2099705"/>
              <a:gd name="connsiteY0" fmla="*/ 165757 h 2247541"/>
              <a:gd name="connsiteX1" fmla="*/ 2050997 w 2099705"/>
              <a:gd name="connsiteY1" fmla="*/ 119944 h 2247541"/>
              <a:gd name="connsiteX2" fmla="*/ 2099705 w 2099705"/>
              <a:gd name="connsiteY2" fmla="*/ 2247541 h 2247541"/>
              <a:gd name="connsiteX0" fmla="*/ 0 w 2099705"/>
              <a:gd name="connsiteY0" fmla="*/ 165757 h 2247541"/>
              <a:gd name="connsiteX1" fmla="*/ 2099705 w 2099705"/>
              <a:gd name="connsiteY1" fmla="*/ 2247541 h 2247541"/>
              <a:gd name="connsiteX2" fmla="*/ 1 w 2099705"/>
              <a:gd name="connsiteY2" fmla="*/ 2247541 h 2247541"/>
              <a:gd name="connsiteX3" fmla="*/ 0 w 2099705"/>
              <a:gd name="connsiteY3" fmla="*/ 165757 h 2247541"/>
              <a:gd name="connsiteX0" fmla="*/ 0 w 2099705"/>
              <a:gd name="connsiteY0" fmla="*/ 165757 h 2247541"/>
              <a:gd name="connsiteX1" fmla="*/ 2050997 w 2099705"/>
              <a:gd name="connsiteY1" fmla="*/ 119944 h 2247541"/>
              <a:gd name="connsiteX2" fmla="*/ 2099705 w 2099705"/>
              <a:gd name="connsiteY2" fmla="*/ 2247541 h 2247541"/>
              <a:gd name="connsiteX0" fmla="*/ 0 w 2099705"/>
              <a:gd name="connsiteY0" fmla="*/ 214680 h 2296464"/>
              <a:gd name="connsiteX1" fmla="*/ 2099705 w 2099705"/>
              <a:gd name="connsiteY1" fmla="*/ 2296464 h 2296464"/>
              <a:gd name="connsiteX2" fmla="*/ 1 w 2099705"/>
              <a:gd name="connsiteY2" fmla="*/ 2296464 h 2296464"/>
              <a:gd name="connsiteX3" fmla="*/ 0 w 2099705"/>
              <a:gd name="connsiteY3" fmla="*/ 214680 h 2296464"/>
              <a:gd name="connsiteX0" fmla="*/ 0 w 2099705"/>
              <a:gd name="connsiteY0" fmla="*/ 214680 h 2296464"/>
              <a:gd name="connsiteX1" fmla="*/ 2050997 w 2099705"/>
              <a:gd name="connsiteY1" fmla="*/ 168867 h 2296464"/>
              <a:gd name="connsiteX2" fmla="*/ 2099705 w 2099705"/>
              <a:gd name="connsiteY2" fmla="*/ 2296464 h 2296464"/>
              <a:gd name="connsiteX0" fmla="*/ 0 w 2236799"/>
              <a:gd name="connsiteY0" fmla="*/ 214680 h 2296464"/>
              <a:gd name="connsiteX1" fmla="*/ 2099705 w 2236799"/>
              <a:gd name="connsiteY1" fmla="*/ 2296464 h 2296464"/>
              <a:gd name="connsiteX2" fmla="*/ 1 w 2236799"/>
              <a:gd name="connsiteY2" fmla="*/ 2296464 h 2296464"/>
              <a:gd name="connsiteX3" fmla="*/ 0 w 2236799"/>
              <a:gd name="connsiteY3" fmla="*/ 214680 h 2296464"/>
              <a:gd name="connsiteX0" fmla="*/ 0 w 2236799"/>
              <a:gd name="connsiteY0" fmla="*/ 214680 h 2296464"/>
              <a:gd name="connsiteX1" fmla="*/ 2050997 w 2236799"/>
              <a:gd name="connsiteY1" fmla="*/ 168867 h 2296464"/>
              <a:gd name="connsiteX2" fmla="*/ 2099705 w 2236799"/>
              <a:gd name="connsiteY2" fmla="*/ 2296464 h 2296464"/>
              <a:gd name="connsiteX0" fmla="*/ 0 w 2236799"/>
              <a:gd name="connsiteY0" fmla="*/ 214680 h 2296464"/>
              <a:gd name="connsiteX1" fmla="*/ 2099705 w 2236799"/>
              <a:gd name="connsiteY1" fmla="*/ 2296464 h 2296464"/>
              <a:gd name="connsiteX2" fmla="*/ 980228 w 2236799"/>
              <a:gd name="connsiteY2" fmla="*/ 1283741 h 2296464"/>
              <a:gd name="connsiteX3" fmla="*/ 0 w 2236799"/>
              <a:gd name="connsiteY3" fmla="*/ 214680 h 2296464"/>
              <a:gd name="connsiteX0" fmla="*/ 0 w 2236799"/>
              <a:gd name="connsiteY0" fmla="*/ 214680 h 2296464"/>
              <a:gd name="connsiteX1" fmla="*/ 2050997 w 2236799"/>
              <a:gd name="connsiteY1" fmla="*/ 168867 h 2296464"/>
              <a:gd name="connsiteX2" fmla="*/ 2099705 w 2236799"/>
              <a:gd name="connsiteY2" fmla="*/ 2296464 h 2296464"/>
              <a:gd name="connsiteX0" fmla="*/ 0 w 2236799"/>
              <a:gd name="connsiteY0" fmla="*/ 214680 h 2296464"/>
              <a:gd name="connsiteX1" fmla="*/ 2099705 w 2236799"/>
              <a:gd name="connsiteY1" fmla="*/ 2296464 h 2296464"/>
              <a:gd name="connsiteX2" fmla="*/ 980228 w 2236799"/>
              <a:gd name="connsiteY2" fmla="*/ 1283741 h 2296464"/>
              <a:gd name="connsiteX3" fmla="*/ 0 w 2236799"/>
              <a:gd name="connsiteY3" fmla="*/ 214680 h 2296464"/>
              <a:gd name="connsiteX0" fmla="*/ 0 w 2236799"/>
              <a:gd name="connsiteY0" fmla="*/ 214680 h 2296464"/>
              <a:gd name="connsiteX1" fmla="*/ 2050997 w 2236799"/>
              <a:gd name="connsiteY1" fmla="*/ 168867 h 2296464"/>
              <a:gd name="connsiteX2" fmla="*/ 2099705 w 2236799"/>
              <a:gd name="connsiteY2" fmla="*/ 2296464 h 2296464"/>
              <a:gd name="connsiteX0" fmla="*/ 0 w 2236799"/>
              <a:gd name="connsiteY0" fmla="*/ 214680 h 2296464"/>
              <a:gd name="connsiteX1" fmla="*/ 2099705 w 2236799"/>
              <a:gd name="connsiteY1" fmla="*/ 2296464 h 2296464"/>
              <a:gd name="connsiteX2" fmla="*/ 980228 w 2236799"/>
              <a:gd name="connsiteY2" fmla="*/ 1283741 h 2296464"/>
              <a:gd name="connsiteX3" fmla="*/ 0 w 2236799"/>
              <a:gd name="connsiteY3" fmla="*/ 214680 h 2296464"/>
              <a:gd name="connsiteX0" fmla="*/ 0 w 2236799"/>
              <a:gd name="connsiteY0" fmla="*/ 214680 h 2296464"/>
              <a:gd name="connsiteX1" fmla="*/ 2050997 w 2236799"/>
              <a:gd name="connsiteY1" fmla="*/ 168867 h 2296464"/>
              <a:gd name="connsiteX2" fmla="*/ 2099705 w 2236799"/>
              <a:gd name="connsiteY2" fmla="*/ 2296464 h 2296464"/>
              <a:gd name="connsiteX0" fmla="*/ 0 w 2253321"/>
              <a:gd name="connsiteY0" fmla="*/ 214680 h 2296464"/>
              <a:gd name="connsiteX1" fmla="*/ 2099705 w 2253321"/>
              <a:gd name="connsiteY1" fmla="*/ 2296464 h 2296464"/>
              <a:gd name="connsiteX2" fmla="*/ 980228 w 2253321"/>
              <a:gd name="connsiteY2" fmla="*/ 1283741 h 2296464"/>
              <a:gd name="connsiteX3" fmla="*/ 0 w 2253321"/>
              <a:gd name="connsiteY3" fmla="*/ 214680 h 2296464"/>
              <a:gd name="connsiteX0" fmla="*/ 0 w 2253321"/>
              <a:gd name="connsiteY0" fmla="*/ 214680 h 2296464"/>
              <a:gd name="connsiteX1" fmla="*/ 2050997 w 2253321"/>
              <a:gd name="connsiteY1" fmla="*/ 168867 h 2296464"/>
              <a:gd name="connsiteX2" fmla="*/ 2099705 w 2253321"/>
              <a:gd name="connsiteY2" fmla="*/ 2296464 h 2296464"/>
              <a:gd name="connsiteX0" fmla="*/ 288207 w 2541528"/>
              <a:gd name="connsiteY0" fmla="*/ 132896 h 2214680"/>
              <a:gd name="connsiteX1" fmla="*/ 2387912 w 2541528"/>
              <a:gd name="connsiteY1" fmla="*/ 2214680 h 2214680"/>
              <a:gd name="connsiteX2" fmla="*/ 1268435 w 2541528"/>
              <a:gd name="connsiteY2" fmla="*/ 1201957 h 2214680"/>
              <a:gd name="connsiteX3" fmla="*/ 288207 w 2541528"/>
              <a:gd name="connsiteY3" fmla="*/ 132896 h 2214680"/>
              <a:gd name="connsiteX0" fmla="*/ 0 w 2541528"/>
              <a:gd name="connsiteY0" fmla="*/ 954731 h 2214680"/>
              <a:gd name="connsiteX1" fmla="*/ 2339204 w 2541528"/>
              <a:gd name="connsiteY1" fmla="*/ 87083 h 2214680"/>
              <a:gd name="connsiteX2" fmla="*/ 2387912 w 2541528"/>
              <a:gd name="connsiteY2" fmla="*/ 2214680 h 2214680"/>
              <a:gd name="connsiteX0" fmla="*/ 288207 w 2426807"/>
              <a:gd name="connsiteY0" fmla="*/ 132896 h 2382945"/>
              <a:gd name="connsiteX1" fmla="*/ 2387912 w 2426807"/>
              <a:gd name="connsiteY1" fmla="*/ 2214680 h 2382945"/>
              <a:gd name="connsiteX2" fmla="*/ 1268435 w 2426807"/>
              <a:gd name="connsiteY2" fmla="*/ 1201957 h 2382945"/>
              <a:gd name="connsiteX3" fmla="*/ 288207 w 2426807"/>
              <a:gd name="connsiteY3" fmla="*/ 132896 h 2382945"/>
              <a:gd name="connsiteX0" fmla="*/ 0 w 2426807"/>
              <a:gd name="connsiteY0" fmla="*/ 954731 h 2382945"/>
              <a:gd name="connsiteX1" fmla="*/ 2339204 w 2426807"/>
              <a:gd name="connsiteY1" fmla="*/ 87083 h 2382945"/>
              <a:gd name="connsiteX2" fmla="*/ 1505696 w 2426807"/>
              <a:gd name="connsiteY2" fmla="*/ 2382945 h 2382945"/>
              <a:gd name="connsiteX0" fmla="*/ 288207 w 2450502"/>
              <a:gd name="connsiteY0" fmla="*/ 132896 h 2382945"/>
              <a:gd name="connsiteX1" fmla="*/ 2387912 w 2450502"/>
              <a:gd name="connsiteY1" fmla="*/ 2214680 h 2382945"/>
              <a:gd name="connsiteX2" fmla="*/ 1268435 w 2450502"/>
              <a:gd name="connsiteY2" fmla="*/ 1201957 h 2382945"/>
              <a:gd name="connsiteX3" fmla="*/ 288207 w 2450502"/>
              <a:gd name="connsiteY3" fmla="*/ 132896 h 2382945"/>
              <a:gd name="connsiteX0" fmla="*/ 0 w 2450502"/>
              <a:gd name="connsiteY0" fmla="*/ 954731 h 2382945"/>
              <a:gd name="connsiteX1" fmla="*/ 2339204 w 2450502"/>
              <a:gd name="connsiteY1" fmla="*/ 87083 h 2382945"/>
              <a:gd name="connsiteX2" fmla="*/ 2081821 w 2450502"/>
              <a:gd name="connsiteY2" fmla="*/ 1289226 h 2382945"/>
              <a:gd name="connsiteX3" fmla="*/ 1505696 w 2450502"/>
              <a:gd name="connsiteY3" fmla="*/ 2382945 h 2382945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822572 w 2387912"/>
              <a:gd name="connsiteY1" fmla="*/ 563267 h 2250049"/>
              <a:gd name="connsiteX2" fmla="*/ 2081821 w 2387912"/>
              <a:gd name="connsiteY2" fmla="*/ 1156330 h 2250049"/>
              <a:gd name="connsiteX3" fmla="*/ 1505696 w 2387912"/>
              <a:gd name="connsiteY3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579044 w 2387912"/>
              <a:gd name="connsiteY1" fmla="*/ 457025 h 2250049"/>
              <a:gd name="connsiteX2" fmla="*/ 2081821 w 2387912"/>
              <a:gd name="connsiteY2" fmla="*/ 1156330 h 2250049"/>
              <a:gd name="connsiteX3" fmla="*/ 1505696 w 2387912"/>
              <a:gd name="connsiteY3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579044 w 2387912"/>
              <a:gd name="connsiteY1" fmla="*/ 457025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716109 w 2387912"/>
              <a:gd name="connsiteY1" fmla="*/ 593805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716109 w 2387912"/>
              <a:gd name="connsiteY1" fmla="*/ 593805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716109 w 2387912"/>
              <a:gd name="connsiteY1" fmla="*/ 593805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609645 w 2387912"/>
              <a:gd name="connsiteY1" fmla="*/ 624343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609645 w 2387912"/>
              <a:gd name="connsiteY1" fmla="*/ 624343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609645 w 2387912"/>
              <a:gd name="connsiteY1" fmla="*/ 624343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609645 w 2387912"/>
              <a:gd name="connsiteY1" fmla="*/ 624343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609645 w 2387912"/>
              <a:gd name="connsiteY1" fmla="*/ 624343 h 2250049"/>
              <a:gd name="connsiteX2" fmla="*/ 1505696 w 2387912"/>
              <a:gd name="connsiteY2" fmla="*/ 2250049 h 2250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7912" h="2250049" stroke="0" extrusionOk="0">
                <a:moveTo>
                  <a:pt x="288207" y="0"/>
                </a:moveTo>
                <a:cubicBezTo>
                  <a:pt x="1447842" y="0"/>
                  <a:pt x="2387912" y="932046"/>
                  <a:pt x="2387912" y="2081784"/>
                </a:cubicBezTo>
                <a:cubicBezTo>
                  <a:pt x="2014753" y="1744210"/>
                  <a:pt x="1504860" y="1589339"/>
                  <a:pt x="1268435" y="1069061"/>
                </a:cubicBezTo>
                <a:cubicBezTo>
                  <a:pt x="918853" y="694982"/>
                  <a:pt x="288207" y="693928"/>
                  <a:pt x="288207" y="0"/>
                </a:cubicBezTo>
                <a:close/>
              </a:path>
              <a:path w="2387912" h="2250049" fill="none">
                <a:moveTo>
                  <a:pt x="0" y="821835"/>
                </a:moveTo>
                <a:cubicBezTo>
                  <a:pt x="222433" y="596262"/>
                  <a:pt x="893285" y="12966"/>
                  <a:pt x="1609645" y="624343"/>
                </a:cubicBezTo>
                <a:cubicBezTo>
                  <a:pt x="2203318" y="1265183"/>
                  <a:pt x="1756843" y="1929504"/>
                  <a:pt x="1505696" y="2250049"/>
                </a:cubicBezTo>
              </a:path>
            </a:pathLst>
          </a:cu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ine Callout 1 36">
            <a:extLst>
              <a:ext uri="{FF2B5EF4-FFF2-40B4-BE49-F238E27FC236}">
                <a16:creationId xmlns:a16="http://schemas.microsoft.com/office/drawing/2014/main" id="{6519A838-15E1-496A-A6A3-4A498BFEE667}"/>
              </a:ext>
            </a:extLst>
          </p:cNvPr>
          <p:cNvSpPr/>
          <p:nvPr/>
        </p:nvSpPr>
        <p:spPr>
          <a:xfrm>
            <a:off x="9029251" y="96229"/>
            <a:ext cx="3062344" cy="961200"/>
          </a:xfrm>
          <a:prstGeom prst="borderCallout1">
            <a:avLst>
              <a:gd name="adj1" fmla="val 99649"/>
              <a:gd name="adj2" fmla="val -52"/>
              <a:gd name="adj3" fmla="val 210280"/>
              <a:gd name="adj4" fmla="val -15048"/>
            </a:avLst>
          </a:pr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The charges are uniformly distributed. The plate is a conductor.</a:t>
            </a:r>
          </a:p>
        </p:txBody>
      </p:sp>
      <p:sp>
        <p:nvSpPr>
          <p:cNvPr id="31" name="Line Callout 1 30">
            <a:extLst>
              <a:ext uri="{FF2B5EF4-FFF2-40B4-BE49-F238E27FC236}">
                <a16:creationId xmlns:a16="http://schemas.microsoft.com/office/drawing/2014/main" id="{619FFD61-5E31-AD0C-2AE6-41B059E43E3E}"/>
              </a:ext>
            </a:extLst>
          </p:cNvPr>
          <p:cNvSpPr/>
          <p:nvPr/>
        </p:nvSpPr>
        <p:spPr>
          <a:xfrm>
            <a:off x="8297731" y="5055628"/>
            <a:ext cx="3621741" cy="1603356"/>
          </a:xfrm>
          <a:prstGeom prst="borderCallout1">
            <a:avLst>
              <a:gd name="adj1" fmla="val 1020"/>
              <a:gd name="adj2" fmla="val 542"/>
              <a:gd name="adj3" fmla="val -53922"/>
              <a:gd name="adj4" fmla="val -34603"/>
            </a:avLst>
          </a:pr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The field lines are straight and equally spaced. This means that the field has the same strength everywhere between the plates (it is uniform).</a:t>
            </a:r>
          </a:p>
        </p:txBody>
      </p:sp>
      <p:sp>
        <p:nvSpPr>
          <p:cNvPr id="32" name="Line Callout 1 31">
            <a:extLst>
              <a:ext uri="{FF2B5EF4-FFF2-40B4-BE49-F238E27FC236}">
                <a16:creationId xmlns:a16="http://schemas.microsoft.com/office/drawing/2014/main" id="{58138ADC-8FC3-114E-E4C2-43B377EFF0B4}"/>
              </a:ext>
            </a:extLst>
          </p:cNvPr>
          <p:cNvSpPr/>
          <p:nvPr/>
        </p:nvSpPr>
        <p:spPr>
          <a:xfrm>
            <a:off x="211567" y="5416472"/>
            <a:ext cx="3621741" cy="1248353"/>
          </a:xfrm>
          <a:prstGeom prst="borderCallout1">
            <a:avLst>
              <a:gd name="adj1" fmla="val 1020"/>
              <a:gd name="adj2" fmla="val 51631"/>
              <a:gd name="adj3" fmla="val -161691"/>
              <a:gd name="adj4" fmla="val 51536"/>
            </a:avLst>
          </a:pr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The spacing between field lines is increasing. This means that the field is getting weaker in strength outside of the plates.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342ABC5-761B-5E7C-3F03-38576B4A993D}"/>
              </a:ext>
            </a:extLst>
          </p:cNvPr>
          <p:cNvSpPr/>
          <p:nvPr/>
        </p:nvSpPr>
        <p:spPr>
          <a:xfrm>
            <a:off x="3464789" y="2822206"/>
            <a:ext cx="433892" cy="43389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3545781-749C-37CD-BB36-E2D003B5DF4D}"/>
              </a:ext>
            </a:extLst>
          </p:cNvPr>
          <p:cNvSpPr/>
          <p:nvPr/>
        </p:nvSpPr>
        <p:spPr>
          <a:xfrm>
            <a:off x="4940470" y="3439640"/>
            <a:ext cx="433892" cy="43389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01D43D4-28DC-86B7-B3FD-4F7B5BA672CA}"/>
              </a:ext>
            </a:extLst>
          </p:cNvPr>
          <p:cNvSpPr/>
          <p:nvPr/>
        </p:nvSpPr>
        <p:spPr>
          <a:xfrm>
            <a:off x="6966631" y="2515497"/>
            <a:ext cx="433892" cy="43389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3E19262-8C3F-C0DD-9A13-5DE84FB005BA}"/>
              </a:ext>
            </a:extLst>
          </p:cNvPr>
          <p:cNvSpPr/>
          <p:nvPr/>
        </p:nvSpPr>
        <p:spPr>
          <a:xfrm>
            <a:off x="8236034" y="3894395"/>
            <a:ext cx="433892" cy="43389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551198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Arc 33">
            <a:extLst>
              <a:ext uri="{FF2B5EF4-FFF2-40B4-BE49-F238E27FC236}">
                <a16:creationId xmlns:a16="http://schemas.microsoft.com/office/drawing/2014/main" id="{88E1D2B5-84CC-FCD1-6B86-3137D472D1A5}"/>
              </a:ext>
            </a:extLst>
          </p:cNvPr>
          <p:cNvSpPr/>
          <p:nvPr/>
        </p:nvSpPr>
        <p:spPr>
          <a:xfrm rot="2703568">
            <a:off x="8722018" y="2290786"/>
            <a:ext cx="2387912" cy="2250049"/>
          </a:xfrm>
          <a:custGeom>
            <a:avLst/>
            <a:gdLst>
              <a:gd name="connsiteX0" fmla="*/ 2099704 w 4199409"/>
              <a:gd name="connsiteY0" fmla="*/ 0 h 4163568"/>
              <a:gd name="connsiteX1" fmla="*/ 4199409 w 4199409"/>
              <a:gd name="connsiteY1" fmla="*/ 2081784 h 4163568"/>
              <a:gd name="connsiteX2" fmla="*/ 2099705 w 4199409"/>
              <a:gd name="connsiteY2" fmla="*/ 2081784 h 4163568"/>
              <a:gd name="connsiteX3" fmla="*/ 2099704 w 4199409"/>
              <a:gd name="connsiteY3" fmla="*/ 0 h 4163568"/>
              <a:gd name="connsiteX0" fmla="*/ 2099704 w 4199409"/>
              <a:gd name="connsiteY0" fmla="*/ 0 h 4163568"/>
              <a:gd name="connsiteX1" fmla="*/ 4199409 w 4199409"/>
              <a:gd name="connsiteY1" fmla="*/ 2081784 h 4163568"/>
              <a:gd name="connsiteX0" fmla="*/ 0 w 2099705"/>
              <a:gd name="connsiteY0" fmla="*/ 165757 h 2247541"/>
              <a:gd name="connsiteX1" fmla="*/ 2099705 w 2099705"/>
              <a:gd name="connsiteY1" fmla="*/ 2247541 h 2247541"/>
              <a:gd name="connsiteX2" fmla="*/ 1 w 2099705"/>
              <a:gd name="connsiteY2" fmla="*/ 2247541 h 2247541"/>
              <a:gd name="connsiteX3" fmla="*/ 0 w 2099705"/>
              <a:gd name="connsiteY3" fmla="*/ 165757 h 2247541"/>
              <a:gd name="connsiteX0" fmla="*/ 0 w 2099705"/>
              <a:gd name="connsiteY0" fmla="*/ 165757 h 2247541"/>
              <a:gd name="connsiteX1" fmla="*/ 2050997 w 2099705"/>
              <a:gd name="connsiteY1" fmla="*/ 119944 h 2247541"/>
              <a:gd name="connsiteX2" fmla="*/ 2099705 w 2099705"/>
              <a:gd name="connsiteY2" fmla="*/ 2247541 h 2247541"/>
              <a:gd name="connsiteX0" fmla="*/ 0 w 2099705"/>
              <a:gd name="connsiteY0" fmla="*/ 165757 h 2247541"/>
              <a:gd name="connsiteX1" fmla="*/ 2099705 w 2099705"/>
              <a:gd name="connsiteY1" fmla="*/ 2247541 h 2247541"/>
              <a:gd name="connsiteX2" fmla="*/ 1 w 2099705"/>
              <a:gd name="connsiteY2" fmla="*/ 2247541 h 2247541"/>
              <a:gd name="connsiteX3" fmla="*/ 0 w 2099705"/>
              <a:gd name="connsiteY3" fmla="*/ 165757 h 2247541"/>
              <a:gd name="connsiteX0" fmla="*/ 0 w 2099705"/>
              <a:gd name="connsiteY0" fmla="*/ 165757 h 2247541"/>
              <a:gd name="connsiteX1" fmla="*/ 2050997 w 2099705"/>
              <a:gd name="connsiteY1" fmla="*/ 119944 h 2247541"/>
              <a:gd name="connsiteX2" fmla="*/ 2099705 w 2099705"/>
              <a:gd name="connsiteY2" fmla="*/ 2247541 h 2247541"/>
              <a:gd name="connsiteX0" fmla="*/ 0 w 2099705"/>
              <a:gd name="connsiteY0" fmla="*/ 214680 h 2296464"/>
              <a:gd name="connsiteX1" fmla="*/ 2099705 w 2099705"/>
              <a:gd name="connsiteY1" fmla="*/ 2296464 h 2296464"/>
              <a:gd name="connsiteX2" fmla="*/ 1 w 2099705"/>
              <a:gd name="connsiteY2" fmla="*/ 2296464 h 2296464"/>
              <a:gd name="connsiteX3" fmla="*/ 0 w 2099705"/>
              <a:gd name="connsiteY3" fmla="*/ 214680 h 2296464"/>
              <a:gd name="connsiteX0" fmla="*/ 0 w 2099705"/>
              <a:gd name="connsiteY0" fmla="*/ 214680 h 2296464"/>
              <a:gd name="connsiteX1" fmla="*/ 2050997 w 2099705"/>
              <a:gd name="connsiteY1" fmla="*/ 168867 h 2296464"/>
              <a:gd name="connsiteX2" fmla="*/ 2099705 w 2099705"/>
              <a:gd name="connsiteY2" fmla="*/ 2296464 h 2296464"/>
              <a:gd name="connsiteX0" fmla="*/ 0 w 2236799"/>
              <a:gd name="connsiteY0" fmla="*/ 214680 h 2296464"/>
              <a:gd name="connsiteX1" fmla="*/ 2099705 w 2236799"/>
              <a:gd name="connsiteY1" fmla="*/ 2296464 h 2296464"/>
              <a:gd name="connsiteX2" fmla="*/ 1 w 2236799"/>
              <a:gd name="connsiteY2" fmla="*/ 2296464 h 2296464"/>
              <a:gd name="connsiteX3" fmla="*/ 0 w 2236799"/>
              <a:gd name="connsiteY3" fmla="*/ 214680 h 2296464"/>
              <a:gd name="connsiteX0" fmla="*/ 0 w 2236799"/>
              <a:gd name="connsiteY0" fmla="*/ 214680 h 2296464"/>
              <a:gd name="connsiteX1" fmla="*/ 2050997 w 2236799"/>
              <a:gd name="connsiteY1" fmla="*/ 168867 h 2296464"/>
              <a:gd name="connsiteX2" fmla="*/ 2099705 w 2236799"/>
              <a:gd name="connsiteY2" fmla="*/ 2296464 h 2296464"/>
              <a:gd name="connsiteX0" fmla="*/ 0 w 2236799"/>
              <a:gd name="connsiteY0" fmla="*/ 214680 h 2296464"/>
              <a:gd name="connsiteX1" fmla="*/ 2099705 w 2236799"/>
              <a:gd name="connsiteY1" fmla="*/ 2296464 h 2296464"/>
              <a:gd name="connsiteX2" fmla="*/ 980228 w 2236799"/>
              <a:gd name="connsiteY2" fmla="*/ 1283741 h 2296464"/>
              <a:gd name="connsiteX3" fmla="*/ 0 w 2236799"/>
              <a:gd name="connsiteY3" fmla="*/ 214680 h 2296464"/>
              <a:gd name="connsiteX0" fmla="*/ 0 w 2236799"/>
              <a:gd name="connsiteY0" fmla="*/ 214680 h 2296464"/>
              <a:gd name="connsiteX1" fmla="*/ 2050997 w 2236799"/>
              <a:gd name="connsiteY1" fmla="*/ 168867 h 2296464"/>
              <a:gd name="connsiteX2" fmla="*/ 2099705 w 2236799"/>
              <a:gd name="connsiteY2" fmla="*/ 2296464 h 2296464"/>
              <a:gd name="connsiteX0" fmla="*/ 0 w 2236799"/>
              <a:gd name="connsiteY0" fmla="*/ 214680 h 2296464"/>
              <a:gd name="connsiteX1" fmla="*/ 2099705 w 2236799"/>
              <a:gd name="connsiteY1" fmla="*/ 2296464 h 2296464"/>
              <a:gd name="connsiteX2" fmla="*/ 980228 w 2236799"/>
              <a:gd name="connsiteY2" fmla="*/ 1283741 h 2296464"/>
              <a:gd name="connsiteX3" fmla="*/ 0 w 2236799"/>
              <a:gd name="connsiteY3" fmla="*/ 214680 h 2296464"/>
              <a:gd name="connsiteX0" fmla="*/ 0 w 2236799"/>
              <a:gd name="connsiteY0" fmla="*/ 214680 h 2296464"/>
              <a:gd name="connsiteX1" fmla="*/ 2050997 w 2236799"/>
              <a:gd name="connsiteY1" fmla="*/ 168867 h 2296464"/>
              <a:gd name="connsiteX2" fmla="*/ 2099705 w 2236799"/>
              <a:gd name="connsiteY2" fmla="*/ 2296464 h 2296464"/>
              <a:gd name="connsiteX0" fmla="*/ 0 w 2236799"/>
              <a:gd name="connsiteY0" fmla="*/ 214680 h 2296464"/>
              <a:gd name="connsiteX1" fmla="*/ 2099705 w 2236799"/>
              <a:gd name="connsiteY1" fmla="*/ 2296464 h 2296464"/>
              <a:gd name="connsiteX2" fmla="*/ 980228 w 2236799"/>
              <a:gd name="connsiteY2" fmla="*/ 1283741 h 2296464"/>
              <a:gd name="connsiteX3" fmla="*/ 0 w 2236799"/>
              <a:gd name="connsiteY3" fmla="*/ 214680 h 2296464"/>
              <a:gd name="connsiteX0" fmla="*/ 0 w 2236799"/>
              <a:gd name="connsiteY0" fmla="*/ 214680 h 2296464"/>
              <a:gd name="connsiteX1" fmla="*/ 2050997 w 2236799"/>
              <a:gd name="connsiteY1" fmla="*/ 168867 h 2296464"/>
              <a:gd name="connsiteX2" fmla="*/ 2099705 w 2236799"/>
              <a:gd name="connsiteY2" fmla="*/ 2296464 h 2296464"/>
              <a:gd name="connsiteX0" fmla="*/ 0 w 2253321"/>
              <a:gd name="connsiteY0" fmla="*/ 214680 h 2296464"/>
              <a:gd name="connsiteX1" fmla="*/ 2099705 w 2253321"/>
              <a:gd name="connsiteY1" fmla="*/ 2296464 h 2296464"/>
              <a:gd name="connsiteX2" fmla="*/ 980228 w 2253321"/>
              <a:gd name="connsiteY2" fmla="*/ 1283741 h 2296464"/>
              <a:gd name="connsiteX3" fmla="*/ 0 w 2253321"/>
              <a:gd name="connsiteY3" fmla="*/ 214680 h 2296464"/>
              <a:gd name="connsiteX0" fmla="*/ 0 w 2253321"/>
              <a:gd name="connsiteY0" fmla="*/ 214680 h 2296464"/>
              <a:gd name="connsiteX1" fmla="*/ 2050997 w 2253321"/>
              <a:gd name="connsiteY1" fmla="*/ 168867 h 2296464"/>
              <a:gd name="connsiteX2" fmla="*/ 2099705 w 2253321"/>
              <a:gd name="connsiteY2" fmla="*/ 2296464 h 2296464"/>
              <a:gd name="connsiteX0" fmla="*/ 288207 w 2541528"/>
              <a:gd name="connsiteY0" fmla="*/ 132896 h 2214680"/>
              <a:gd name="connsiteX1" fmla="*/ 2387912 w 2541528"/>
              <a:gd name="connsiteY1" fmla="*/ 2214680 h 2214680"/>
              <a:gd name="connsiteX2" fmla="*/ 1268435 w 2541528"/>
              <a:gd name="connsiteY2" fmla="*/ 1201957 h 2214680"/>
              <a:gd name="connsiteX3" fmla="*/ 288207 w 2541528"/>
              <a:gd name="connsiteY3" fmla="*/ 132896 h 2214680"/>
              <a:gd name="connsiteX0" fmla="*/ 0 w 2541528"/>
              <a:gd name="connsiteY0" fmla="*/ 954731 h 2214680"/>
              <a:gd name="connsiteX1" fmla="*/ 2339204 w 2541528"/>
              <a:gd name="connsiteY1" fmla="*/ 87083 h 2214680"/>
              <a:gd name="connsiteX2" fmla="*/ 2387912 w 2541528"/>
              <a:gd name="connsiteY2" fmla="*/ 2214680 h 2214680"/>
              <a:gd name="connsiteX0" fmla="*/ 288207 w 2426807"/>
              <a:gd name="connsiteY0" fmla="*/ 132896 h 2382945"/>
              <a:gd name="connsiteX1" fmla="*/ 2387912 w 2426807"/>
              <a:gd name="connsiteY1" fmla="*/ 2214680 h 2382945"/>
              <a:gd name="connsiteX2" fmla="*/ 1268435 w 2426807"/>
              <a:gd name="connsiteY2" fmla="*/ 1201957 h 2382945"/>
              <a:gd name="connsiteX3" fmla="*/ 288207 w 2426807"/>
              <a:gd name="connsiteY3" fmla="*/ 132896 h 2382945"/>
              <a:gd name="connsiteX0" fmla="*/ 0 w 2426807"/>
              <a:gd name="connsiteY0" fmla="*/ 954731 h 2382945"/>
              <a:gd name="connsiteX1" fmla="*/ 2339204 w 2426807"/>
              <a:gd name="connsiteY1" fmla="*/ 87083 h 2382945"/>
              <a:gd name="connsiteX2" fmla="*/ 1505696 w 2426807"/>
              <a:gd name="connsiteY2" fmla="*/ 2382945 h 2382945"/>
              <a:gd name="connsiteX0" fmla="*/ 288207 w 2450502"/>
              <a:gd name="connsiteY0" fmla="*/ 132896 h 2382945"/>
              <a:gd name="connsiteX1" fmla="*/ 2387912 w 2450502"/>
              <a:gd name="connsiteY1" fmla="*/ 2214680 h 2382945"/>
              <a:gd name="connsiteX2" fmla="*/ 1268435 w 2450502"/>
              <a:gd name="connsiteY2" fmla="*/ 1201957 h 2382945"/>
              <a:gd name="connsiteX3" fmla="*/ 288207 w 2450502"/>
              <a:gd name="connsiteY3" fmla="*/ 132896 h 2382945"/>
              <a:gd name="connsiteX0" fmla="*/ 0 w 2450502"/>
              <a:gd name="connsiteY0" fmla="*/ 954731 h 2382945"/>
              <a:gd name="connsiteX1" fmla="*/ 2339204 w 2450502"/>
              <a:gd name="connsiteY1" fmla="*/ 87083 h 2382945"/>
              <a:gd name="connsiteX2" fmla="*/ 2081821 w 2450502"/>
              <a:gd name="connsiteY2" fmla="*/ 1289226 h 2382945"/>
              <a:gd name="connsiteX3" fmla="*/ 1505696 w 2450502"/>
              <a:gd name="connsiteY3" fmla="*/ 2382945 h 2382945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822572 w 2387912"/>
              <a:gd name="connsiteY1" fmla="*/ 563267 h 2250049"/>
              <a:gd name="connsiteX2" fmla="*/ 2081821 w 2387912"/>
              <a:gd name="connsiteY2" fmla="*/ 1156330 h 2250049"/>
              <a:gd name="connsiteX3" fmla="*/ 1505696 w 2387912"/>
              <a:gd name="connsiteY3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579044 w 2387912"/>
              <a:gd name="connsiteY1" fmla="*/ 457025 h 2250049"/>
              <a:gd name="connsiteX2" fmla="*/ 2081821 w 2387912"/>
              <a:gd name="connsiteY2" fmla="*/ 1156330 h 2250049"/>
              <a:gd name="connsiteX3" fmla="*/ 1505696 w 2387912"/>
              <a:gd name="connsiteY3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579044 w 2387912"/>
              <a:gd name="connsiteY1" fmla="*/ 457025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716109 w 2387912"/>
              <a:gd name="connsiteY1" fmla="*/ 593805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716109 w 2387912"/>
              <a:gd name="connsiteY1" fmla="*/ 593805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716109 w 2387912"/>
              <a:gd name="connsiteY1" fmla="*/ 593805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609645 w 2387912"/>
              <a:gd name="connsiteY1" fmla="*/ 624343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609645 w 2387912"/>
              <a:gd name="connsiteY1" fmla="*/ 624343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609645 w 2387912"/>
              <a:gd name="connsiteY1" fmla="*/ 624343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609645 w 2387912"/>
              <a:gd name="connsiteY1" fmla="*/ 624343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609645 w 2387912"/>
              <a:gd name="connsiteY1" fmla="*/ 624343 h 2250049"/>
              <a:gd name="connsiteX2" fmla="*/ 1505696 w 2387912"/>
              <a:gd name="connsiteY2" fmla="*/ 2250049 h 2250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7912" h="2250049" stroke="0" extrusionOk="0">
                <a:moveTo>
                  <a:pt x="288207" y="0"/>
                </a:moveTo>
                <a:cubicBezTo>
                  <a:pt x="1447842" y="0"/>
                  <a:pt x="2387912" y="932046"/>
                  <a:pt x="2387912" y="2081784"/>
                </a:cubicBezTo>
                <a:cubicBezTo>
                  <a:pt x="2014753" y="1744210"/>
                  <a:pt x="1504860" y="1589339"/>
                  <a:pt x="1268435" y="1069061"/>
                </a:cubicBezTo>
                <a:cubicBezTo>
                  <a:pt x="918853" y="694982"/>
                  <a:pt x="288207" y="693928"/>
                  <a:pt x="288207" y="0"/>
                </a:cubicBezTo>
                <a:close/>
              </a:path>
              <a:path w="2387912" h="2250049" fill="none">
                <a:moveTo>
                  <a:pt x="0" y="821835"/>
                </a:moveTo>
                <a:cubicBezTo>
                  <a:pt x="222433" y="596262"/>
                  <a:pt x="893285" y="12966"/>
                  <a:pt x="1609645" y="624343"/>
                </a:cubicBezTo>
                <a:cubicBezTo>
                  <a:pt x="2203318" y="1265183"/>
                  <a:pt x="1756843" y="1929504"/>
                  <a:pt x="1505696" y="2250049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55360C-956E-6734-05C7-6DFCB0277619}"/>
              </a:ext>
            </a:extLst>
          </p:cNvPr>
          <p:cNvSpPr/>
          <p:nvPr/>
        </p:nvSpPr>
        <p:spPr>
          <a:xfrm>
            <a:off x="2857949" y="2022437"/>
            <a:ext cx="6476103" cy="3550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+  +  +  +  +  +  +  +  +  +  +  + +  +  +  +  +  + +  +  +  +  +  + +  +  +  +  + +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500891-D010-0FEE-32E9-F5E2E4BA84C9}"/>
              </a:ext>
            </a:extLst>
          </p:cNvPr>
          <p:cNvSpPr/>
          <p:nvPr/>
        </p:nvSpPr>
        <p:spPr>
          <a:xfrm>
            <a:off x="2857948" y="4426772"/>
            <a:ext cx="6476103" cy="3550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  -  -  -  -  -  -  -  -  -  -  -  -  -  -  -  -  -  -  -  -  -  -  -  -  -  -  -  -  -  -  -  -  -  -  -</a:t>
            </a:r>
            <a:r>
              <a:rPr lang="en-US" b="1" dirty="0"/>
              <a:t> 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9383014F-8C7A-4C05-D080-6056A002B626}"/>
              </a:ext>
            </a:extLst>
          </p:cNvPr>
          <p:cNvSpPr/>
          <p:nvPr/>
        </p:nvSpPr>
        <p:spPr>
          <a:xfrm>
            <a:off x="0" y="0"/>
            <a:ext cx="2872292" cy="1721223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Q: Does the force that differently positioned charges feel, change?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C755D7B-762A-40BC-71E8-E62A897B32AF}"/>
              </a:ext>
            </a:extLst>
          </p:cNvPr>
          <p:cNvCxnSpPr/>
          <p:nvPr/>
        </p:nvCxnSpPr>
        <p:spPr>
          <a:xfrm>
            <a:off x="2883050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98E594-8134-A8E9-04D4-06A13763F44A}"/>
              </a:ext>
            </a:extLst>
          </p:cNvPr>
          <p:cNvCxnSpPr/>
          <p:nvPr/>
        </p:nvCxnSpPr>
        <p:spPr>
          <a:xfrm>
            <a:off x="3196814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C6D1A6-649A-FA56-9445-0DCD28115383}"/>
              </a:ext>
            </a:extLst>
          </p:cNvPr>
          <p:cNvCxnSpPr/>
          <p:nvPr/>
        </p:nvCxnSpPr>
        <p:spPr>
          <a:xfrm>
            <a:off x="3519544" y="2382818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77310D-6B18-E43E-D2D7-50C53CF29BE8}"/>
              </a:ext>
            </a:extLst>
          </p:cNvPr>
          <p:cNvCxnSpPr/>
          <p:nvPr/>
        </p:nvCxnSpPr>
        <p:spPr>
          <a:xfrm>
            <a:off x="3833308" y="2382818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3DD9C2-810C-9F6F-C8C2-FADD868543C4}"/>
              </a:ext>
            </a:extLst>
          </p:cNvPr>
          <p:cNvCxnSpPr/>
          <p:nvPr/>
        </p:nvCxnSpPr>
        <p:spPr>
          <a:xfrm>
            <a:off x="4165003" y="2372062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F5DAF9-88CA-7D5A-92EE-CAA061C1BACC}"/>
              </a:ext>
            </a:extLst>
          </p:cNvPr>
          <p:cNvCxnSpPr/>
          <p:nvPr/>
        </p:nvCxnSpPr>
        <p:spPr>
          <a:xfrm>
            <a:off x="4478767" y="2372062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4B3992-A821-4843-B54E-4C382EDFCAC7}"/>
              </a:ext>
            </a:extLst>
          </p:cNvPr>
          <p:cNvCxnSpPr/>
          <p:nvPr/>
        </p:nvCxnSpPr>
        <p:spPr>
          <a:xfrm>
            <a:off x="4801497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04FE56-83F9-78D2-9CD8-C50FECFB89EC}"/>
              </a:ext>
            </a:extLst>
          </p:cNvPr>
          <p:cNvCxnSpPr/>
          <p:nvPr/>
        </p:nvCxnSpPr>
        <p:spPr>
          <a:xfrm>
            <a:off x="5115261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B94C56-FE0D-5853-33E2-919DB71431FC}"/>
              </a:ext>
            </a:extLst>
          </p:cNvPr>
          <p:cNvCxnSpPr/>
          <p:nvPr/>
        </p:nvCxnSpPr>
        <p:spPr>
          <a:xfrm>
            <a:off x="5445162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D8A5CE-A3CD-5CAE-78DD-BC52F1DED728}"/>
              </a:ext>
            </a:extLst>
          </p:cNvPr>
          <p:cNvCxnSpPr/>
          <p:nvPr/>
        </p:nvCxnSpPr>
        <p:spPr>
          <a:xfrm>
            <a:off x="5758926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23824C-7246-6C5E-076D-1799FAD630BF}"/>
              </a:ext>
            </a:extLst>
          </p:cNvPr>
          <p:cNvCxnSpPr/>
          <p:nvPr/>
        </p:nvCxnSpPr>
        <p:spPr>
          <a:xfrm>
            <a:off x="6081656" y="2382818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274A85-5C74-5DCF-1E79-C1DFD98FA16F}"/>
              </a:ext>
            </a:extLst>
          </p:cNvPr>
          <p:cNvCxnSpPr/>
          <p:nvPr/>
        </p:nvCxnSpPr>
        <p:spPr>
          <a:xfrm>
            <a:off x="6395420" y="2382818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2C96044-2B5B-2F1B-857F-3934F576FBD1}"/>
              </a:ext>
            </a:extLst>
          </p:cNvPr>
          <p:cNvCxnSpPr/>
          <p:nvPr/>
        </p:nvCxnSpPr>
        <p:spPr>
          <a:xfrm>
            <a:off x="6714565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A5C53E1-7656-B813-6C76-AD8F115501CE}"/>
              </a:ext>
            </a:extLst>
          </p:cNvPr>
          <p:cNvCxnSpPr/>
          <p:nvPr/>
        </p:nvCxnSpPr>
        <p:spPr>
          <a:xfrm>
            <a:off x="7028329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62AD37D-9AA4-F6BD-E8AB-1DBE4A28E643}"/>
              </a:ext>
            </a:extLst>
          </p:cNvPr>
          <p:cNvCxnSpPr/>
          <p:nvPr/>
        </p:nvCxnSpPr>
        <p:spPr>
          <a:xfrm>
            <a:off x="7351059" y="2382818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4A9F72-A669-13BA-AFC9-2B099C3F931B}"/>
              </a:ext>
            </a:extLst>
          </p:cNvPr>
          <p:cNvCxnSpPr/>
          <p:nvPr/>
        </p:nvCxnSpPr>
        <p:spPr>
          <a:xfrm>
            <a:off x="7664823" y="2382818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030C79E-9E38-8943-A16F-D0A1D2C42D47}"/>
              </a:ext>
            </a:extLst>
          </p:cNvPr>
          <p:cNvCxnSpPr/>
          <p:nvPr/>
        </p:nvCxnSpPr>
        <p:spPr>
          <a:xfrm>
            <a:off x="7983968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D1DB546-60C3-DF13-4A92-61EF59EBBD7C}"/>
              </a:ext>
            </a:extLst>
          </p:cNvPr>
          <p:cNvCxnSpPr/>
          <p:nvPr/>
        </p:nvCxnSpPr>
        <p:spPr>
          <a:xfrm>
            <a:off x="8297732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02D9711-BDAE-3EA5-6308-631765C1366E}"/>
              </a:ext>
            </a:extLst>
          </p:cNvPr>
          <p:cNvCxnSpPr/>
          <p:nvPr/>
        </p:nvCxnSpPr>
        <p:spPr>
          <a:xfrm>
            <a:off x="8620462" y="2382818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98BA7F4-CDC5-5A84-0BE0-D1DBCB8C1C25}"/>
              </a:ext>
            </a:extLst>
          </p:cNvPr>
          <p:cNvCxnSpPr/>
          <p:nvPr/>
        </p:nvCxnSpPr>
        <p:spPr>
          <a:xfrm>
            <a:off x="8934226" y="2382818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F54ADC9-7605-28FC-B50B-4AD9D3545823}"/>
              </a:ext>
            </a:extLst>
          </p:cNvPr>
          <p:cNvCxnSpPr/>
          <p:nvPr/>
        </p:nvCxnSpPr>
        <p:spPr>
          <a:xfrm>
            <a:off x="9247991" y="2382818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c 32">
            <a:extLst>
              <a:ext uri="{FF2B5EF4-FFF2-40B4-BE49-F238E27FC236}">
                <a16:creationId xmlns:a16="http://schemas.microsoft.com/office/drawing/2014/main" id="{B16F12E1-46CD-D58E-DC2B-C16A280AB9E0}"/>
              </a:ext>
            </a:extLst>
          </p:cNvPr>
          <p:cNvSpPr/>
          <p:nvPr/>
        </p:nvSpPr>
        <p:spPr>
          <a:xfrm rot="2703568">
            <a:off x="6909351" y="1976075"/>
            <a:ext cx="2841306" cy="2841306"/>
          </a:xfrm>
          <a:prstGeom prst="arc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8D50C4A2-B8EE-3A32-00CF-EAFBCEB80FAB}"/>
              </a:ext>
            </a:extLst>
          </p:cNvPr>
          <p:cNvSpPr/>
          <p:nvPr/>
        </p:nvSpPr>
        <p:spPr>
          <a:xfrm rot="13500000">
            <a:off x="2419827" y="1976074"/>
            <a:ext cx="2841306" cy="2841306"/>
          </a:xfrm>
          <a:prstGeom prst="arc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c 33">
            <a:extLst>
              <a:ext uri="{FF2B5EF4-FFF2-40B4-BE49-F238E27FC236}">
                <a16:creationId xmlns:a16="http://schemas.microsoft.com/office/drawing/2014/main" id="{36C6A558-D6EC-C9C1-E147-E2619C582224}"/>
              </a:ext>
            </a:extLst>
          </p:cNvPr>
          <p:cNvSpPr/>
          <p:nvPr/>
        </p:nvSpPr>
        <p:spPr>
          <a:xfrm rot="13500000">
            <a:off x="1111174" y="2279486"/>
            <a:ext cx="2335724" cy="2200874"/>
          </a:xfrm>
          <a:custGeom>
            <a:avLst/>
            <a:gdLst>
              <a:gd name="connsiteX0" fmla="*/ 2099704 w 4199409"/>
              <a:gd name="connsiteY0" fmla="*/ 0 h 4163568"/>
              <a:gd name="connsiteX1" fmla="*/ 4199409 w 4199409"/>
              <a:gd name="connsiteY1" fmla="*/ 2081784 h 4163568"/>
              <a:gd name="connsiteX2" fmla="*/ 2099705 w 4199409"/>
              <a:gd name="connsiteY2" fmla="*/ 2081784 h 4163568"/>
              <a:gd name="connsiteX3" fmla="*/ 2099704 w 4199409"/>
              <a:gd name="connsiteY3" fmla="*/ 0 h 4163568"/>
              <a:gd name="connsiteX0" fmla="*/ 2099704 w 4199409"/>
              <a:gd name="connsiteY0" fmla="*/ 0 h 4163568"/>
              <a:gd name="connsiteX1" fmla="*/ 4199409 w 4199409"/>
              <a:gd name="connsiteY1" fmla="*/ 2081784 h 4163568"/>
              <a:gd name="connsiteX0" fmla="*/ 0 w 2099705"/>
              <a:gd name="connsiteY0" fmla="*/ 165757 h 2247541"/>
              <a:gd name="connsiteX1" fmla="*/ 2099705 w 2099705"/>
              <a:gd name="connsiteY1" fmla="*/ 2247541 h 2247541"/>
              <a:gd name="connsiteX2" fmla="*/ 1 w 2099705"/>
              <a:gd name="connsiteY2" fmla="*/ 2247541 h 2247541"/>
              <a:gd name="connsiteX3" fmla="*/ 0 w 2099705"/>
              <a:gd name="connsiteY3" fmla="*/ 165757 h 2247541"/>
              <a:gd name="connsiteX0" fmla="*/ 0 w 2099705"/>
              <a:gd name="connsiteY0" fmla="*/ 165757 h 2247541"/>
              <a:gd name="connsiteX1" fmla="*/ 2050997 w 2099705"/>
              <a:gd name="connsiteY1" fmla="*/ 119944 h 2247541"/>
              <a:gd name="connsiteX2" fmla="*/ 2099705 w 2099705"/>
              <a:gd name="connsiteY2" fmla="*/ 2247541 h 2247541"/>
              <a:gd name="connsiteX0" fmla="*/ 0 w 2099705"/>
              <a:gd name="connsiteY0" fmla="*/ 165757 h 2247541"/>
              <a:gd name="connsiteX1" fmla="*/ 2099705 w 2099705"/>
              <a:gd name="connsiteY1" fmla="*/ 2247541 h 2247541"/>
              <a:gd name="connsiteX2" fmla="*/ 1 w 2099705"/>
              <a:gd name="connsiteY2" fmla="*/ 2247541 h 2247541"/>
              <a:gd name="connsiteX3" fmla="*/ 0 w 2099705"/>
              <a:gd name="connsiteY3" fmla="*/ 165757 h 2247541"/>
              <a:gd name="connsiteX0" fmla="*/ 0 w 2099705"/>
              <a:gd name="connsiteY0" fmla="*/ 165757 h 2247541"/>
              <a:gd name="connsiteX1" fmla="*/ 2050997 w 2099705"/>
              <a:gd name="connsiteY1" fmla="*/ 119944 h 2247541"/>
              <a:gd name="connsiteX2" fmla="*/ 2099705 w 2099705"/>
              <a:gd name="connsiteY2" fmla="*/ 2247541 h 2247541"/>
              <a:gd name="connsiteX0" fmla="*/ 0 w 2099705"/>
              <a:gd name="connsiteY0" fmla="*/ 214680 h 2296464"/>
              <a:gd name="connsiteX1" fmla="*/ 2099705 w 2099705"/>
              <a:gd name="connsiteY1" fmla="*/ 2296464 h 2296464"/>
              <a:gd name="connsiteX2" fmla="*/ 1 w 2099705"/>
              <a:gd name="connsiteY2" fmla="*/ 2296464 h 2296464"/>
              <a:gd name="connsiteX3" fmla="*/ 0 w 2099705"/>
              <a:gd name="connsiteY3" fmla="*/ 214680 h 2296464"/>
              <a:gd name="connsiteX0" fmla="*/ 0 w 2099705"/>
              <a:gd name="connsiteY0" fmla="*/ 214680 h 2296464"/>
              <a:gd name="connsiteX1" fmla="*/ 2050997 w 2099705"/>
              <a:gd name="connsiteY1" fmla="*/ 168867 h 2296464"/>
              <a:gd name="connsiteX2" fmla="*/ 2099705 w 2099705"/>
              <a:gd name="connsiteY2" fmla="*/ 2296464 h 2296464"/>
              <a:gd name="connsiteX0" fmla="*/ 0 w 2236799"/>
              <a:gd name="connsiteY0" fmla="*/ 214680 h 2296464"/>
              <a:gd name="connsiteX1" fmla="*/ 2099705 w 2236799"/>
              <a:gd name="connsiteY1" fmla="*/ 2296464 h 2296464"/>
              <a:gd name="connsiteX2" fmla="*/ 1 w 2236799"/>
              <a:gd name="connsiteY2" fmla="*/ 2296464 h 2296464"/>
              <a:gd name="connsiteX3" fmla="*/ 0 w 2236799"/>
              <a:gd name="connsiteY3" fmla="*/ 214680 h 2296464"/>
              <a:gd name="connsiteX0" fmla="*/ 0 w 2236799"/>
              <a:gd name="connsiteY0" fmla="*/ 214680 h 2296464"/>
              <a:gd name="connsiteX1" fmla="*/ 2050997 w 2236799"/>
              <a:gd name="connsiteY1" fmla="*/ 168867 h 2296464"/>
              <a:gd name="connsiteX2" fmla="*/ 2099705 w 2236799"/>
              <a:gd name="connsiteY2" fmla="*/ 2296464 h 2296464"/>
              <a:gd name="connsiteX0" fmla="*/ 0 w 2236799"/>
              <a:gd name="connsiteY0" fmla="*/ 214680 h 2296464"/>
              <a:gd name="connsiteX1" fmla="*/ 2099705 w 2236799"/>
              <a:gd name="connsiteY1" fmla="*/ 2296464 h 2296464"/>
              <a:gd name="connsiteX2" fmla="*/ 980228 w 2236799"/>
              <a:gd name="connsiteY2" fmla="*/ 1283741 h 2296464"/>
              <a:gd name="connsiteX3" fmla="*/ 0 w 2236799"/>
              <a:gd name="connsiteY3" fmla="*/ 214680 h 2296464"/>
              <a:gd name="connsiteX0" fmla="*/ 0 w 2236799"/>
              <a:gd name="connsiteY0" fmla="*/ 214680 h 2296464"/>
              <a:gd name="connsiteX1" fmla="*/ 2050997 w 2236799"/>
              <a:gd name="connsiteY1" fmla="*/ 168867 h 2296464"/>
              <a:gd name="connsiteX2" fmla="*/ 2099705 w 2236799"/>
              <a:gd name="connsiteY2" fmla="*/ 2296464 h 2296464"/>
              <a:gd name="connsiteX0" fmla="*/ 0 w 2236799"/>
              <a:gd name="connsiteY0" fmla="*/ 214680 h 2296464"/>
              <a:gd name="connsiteX1" fmla="*/ 2099705 w 2236799"/>
              <a:gd name="connsiteY1" fmla="*/ 2296464 h 2296464"/>
              <a:gd name="connsiteX2" fmla="*/ 980228 w 2236799"/>
              <a:gd name="connsiteY2" fmla="*/ 1283741 h 2296464"/>
              <a:gd name="connsiteX3" fmla="*/ 0 w 2236799"/>
              <a:gd name="connsiteY3" fmla="*/ 214680 h 2296464"/>
              <a:gd name="connsiteX0" fmla="*/ 0 w 2236799"/>
              <a:gd name="connsiteY0" fmla="*/ 214680 h 2296464"/>
              <a:gd name="connsiteX1" fmla="*/ 2050997 w 2236799"/>
              <a:gd name="connsiteY1" fmla="*/ 168867 h 2296464"/>
              <a:gd name="connsiteX2" fmla="*/ 2099705 w 2236799"/>
              <a:gd name="connsiteY2" fmla="*/ 2296464 h 2296464"/>
              <a:gd name="connsiteX0" fmla="*/ 0 w 2236799"/>
              <a:gd name="connsiteY0" fmla="*/ 214680 h 2296464"/>
              <a:gd name="connsiteX1" fmla="*/ 2099705 w 2236799"/>
              <a:gd name="connsiteY1" fmla="*/ 2296464 h 2296464"/>
              <a:gd name="connsiteX2" fmla="*/ 980228 w 2236799"/>
              <a:gd name="connsiteY2" fmla="*/ 1283741 h 2296464"/>
              <a:gd name="connsiteX3" fmla="*/ 0 w 2236799"/>
              <a:gd name="connsiteY3" fmla="*/ 214680 h 2296464"/>
              <a:gd name="connsiteX0" fmla="*/ 0 w 2236799"/>
              <a:gd name="connsiteY0" fmla="*/ 214680 h 2296464"/>
              <a:gd name="connsiteX1" fmla="*/ 2050997 w 2236799"/>
              <a:gd name="connsiteY1" fmla="*/ 168867 h 2296464"/>
              <a:gd name="connsiteX2" fmla="*/ 2099705 w 2236799"/>
              <a:gd name="connsiteY2" fmla="*/ 2296464 h 2296464"/>
              <a:gd name="connsiteX0" fmla="*/ 0 w 2253321"/>
              <a:gd name="connsiteY0" fmla="*/ 214680 h 2296464"/>
              <a:gd name="connsiteX1" fmla="*/ 2099705 w 2253321"/>
              <a:gd name="connsiteY1" fmla="*/ 2296464 h 2296464"/>
              <a:gd name="connsiteX2" fmla="*/ 980228 w 2253321"/>
              <a:gd name="connsiteY2" fmla="*/ 1283741 h 2296464"/>
              <a:gd name="connsiteX3" fmla="*/ 0 w 2253321"/>
              <a:gd name="connsiteY3" fmla="*/ 214680 h 2296464"/>
              <a:gd name="connsiteX0" fmla="*/ 0 w 2253321"/>
              <a:gd name="connsiteY0" fmla="*/ 214680 h 2296464"/>
              <a:gd name="connsiteX1" fmla="*/ 2050997 w 2253321"/>
              <a:gd name="connsiteY1" fmla="*/ 168867 h 2296464"/>
              <a:gd name="connsiteX2" fmla="*/ 2099705 w 2253321"/>
              <a:gd name="connsiteY2" fmla="*/ 2296464 h 2296464"/>
              <a:gd name="connsiteX0" fmla="*/ 288207 w 2541528"/>
              <a:gd name="connsiteY0" fmla="*/ 132896 h 2214680"/>
              <a:gd name="connsiteX1" fmla="*/ 2387912 w 2541528"/>
              <a:gd name="connsiteY1" fmla="*/ 2214680 h 2214680"/>
              <a:gd name="connsiteX2" fmla="*/ 1268435 w 2541528"/>
              <a:gd name="connsiteY2" fmla="*/ 1201957 h 2214680"/>
              <a:gd name="connsiteX3" fmla="*/ 288207 w 2541528"/>
              <a:gd name="connsiteY3" fmla="*/ 132896 h 2214680"/>
              <a:gd name="connsiteX0" fmla="*/ 0 w 2541528"/>
              <a:gd name="connsiteY0" fmla="*/ 954731 h 2214680"/>
              <a:gd name="connsiteX1" fmla="*/ 2339204 w 2541528"/>
              <a:gd name="connsiteY1" fmla="*/ 87083 h 2214680"/>
              <a:gd name="connsiteX2" fmla="*/ 2387912 w 2541528"/>
              <a:gd name="connsiteY2" fmla="*/ 2214680 h 2214680"/>
              <a:gd name="connsiteX0" fmla="*/ 288207 w 2426807"/>
              <a:gd name="connsiteY0" fmla="*/ 132896 h 2382945"/>
              <a:gd name="connsiteX1" fmla="*/ 2387912 w 2426807"/>
              <a:gd name="connsiteY1" fmla="*/ 2214680 h 2382945"/>
              <a:gd name="connsiteX2" fmla="*/ 1268435 w 2426807"/>
              <a:gd name="connsiteY2" fmla="*/ 1201957 h 2382945"/>
              <a:gd name="connsiteX3" fmla="*/ 288207 w 2426807"/>
              <a:gd name="connsiteY3" fmla="*/ 132896 h 2382945"/>
              <a:gd name="connsiteX0" fmla="*/ 0 w 2426807"/>
              <a:gd name="connsiteY0" fmla="*/ 954731 h 2382945"/>
              <a:gd name="connsiteX1" fmla="*/ 2339204 w 2426807"/>
              <a:gd name="connsiteY1" fmla="*/ 87083 h 2382945"/>
              <a:gd name="connsiteX2" fmla="*/ 1505696 w 2426807"/>
              <a:gd name="connsiteY2" fmla="*/ 2382945 h 2382945"/>
              <a:gd name="connsiteX0" fmla="*/ 288207 w 2450502"/>
              <a:gd name="connsiteY0" fmla="*/ 132896 h 2382945"/>
              <a:gd name="connsiteX1" fmla="*/ 2387912 w 2450502"/>
              <a:gd name="connsiteY1" fmla="*/ 2214680 h 2382945"/>
              <a:gd name="connsiteX2" fmla="*/ 1268435 w 2450502"/>
              <a:gd name="connsiteY2" fmla="*/ 1201957 h 2382945"/>
              <a:gd name="connsiteX3" fmla="*/ 288207 w 2450502"/>
              <a:gd name="connsiteY3" fmla="*/ 132896 h 2382945"/>
              <a:gd name="connsiteX0" fmla="*/ 0 w 2450502"/>
              <a:gd name="connsiteY0" fmla="*/ 954731 h 2382945"/>
              <a:gd name="connsiteX1" fmla="*/ 2339204 w 2450502"/>
              <a:gd name="connsiteY1" fmla="*/ 87083 h 2382945"/>
              <a:gd name="connsiteX2" fmla="*/ 2081821 w 2450502"/>
              <a:gd name="connsiteY2" fmla="*/ 1289226 h 2382945"/>
              <a:gd name="connsiteX3" fmla="*/ 1505696 w 2450502"/>
              <a:gd name="connsiteY3" fmla="*/ 2382945 h 2382945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822572 w 2387912"/>
              <a:gd name="connsiteY1" fmla="*/ 563267 h 2250049"/>
              <a:gd name="connsiteX2" fmla="*/ 2081821 w 2387912"/>
              <a:gd name="connsiteY2" fmla="*/ 1156330 h 2250049"/>
              <a:gd name="connsiteX3" fmla="*/ 1505696 w 2387912"/>
              <a:gd name="connsiteY3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579044 w 2387912"/>
              <a:gd name="connsiteY1" fmla="*/ 457025 h 2250049"/>
              <a:gd name="connsiteX2" fmla="*/ 2081821 w 2387912"/>
              <a:gd name="connsiteY2" fmla="*/ 1156330 h 2250049"/>
              <a:gd name="connsiteX3" fmla="*/ 1505696 w 2387912"/>
              <a:gd name="connsiteY3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579044 w 2387912"/>
              <a:gd name="connsiteY1" fmla="*/ 457025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716109 w 2387912"/>
              <a:gd name="connsiteY1" fmla="*/ 593805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716109 w 2387912"/>
              <a:gd name="connsiteY1" fmla="*/ 593805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716109 w 2387912"/>
              <a:gd name="connsiteY1" fmla="*/ 593805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609645 w 2387912"/>
              <a:gd name="connsiteY1" fmla="*/ 624343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609645 w 2387912"/>
              <a:gd name="connsiteY1" fmla="*/ 624343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609645 w 2387912"/>
              <a:gd name="connsiteY1" fmla="*/ 624343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609645 w 2387912"/>
              <a:gd name="connsiteY1" fmla="*/ 624343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609645 w 2387912"/>
              <a:gd name="connsiteY1" fmla="*/ 624343 h 2250049"/>
              <a:gd name="connsiteX2" fmla="*/ 1505696 w 2387912"/>
              <a:gd name="connsiteY2" fmla="*/ 2250049 h 2250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7912" h="2250049" stroke="0" extrusionOk="0">
                <a:moveTo>
                  <a:pt x="288207" y="0"/>
                </a:moveTo>
                <a:cubicBezTo>
                  <a:pt x="1447842" y="0"/>
                  <a:pt x="2387912" y="932046"/>
                  <a:pt x="2387912" y="2081784"/>
                </a:cubicBezTo>
                <a:cubicBezTo>
                  <a:pt x="2014753" y="1744210"/>
                  <a:pt x="1504860" y="1589339"/>
                  <a:pt x="1268435" y="1069061"/>
                </a:cubicBezTo>
                <a:cubicBezTo>
                  <a:pt x="918853" y="694982"/>
                  <a:pt x="288207" y="693928"/>
                  <a:pt x="288207" y="0"/>
                </a:cubicBezTo>
                <a:close/>
              </a:path>
              <a:path w="2387912" h="2250049" fill="none">
                <a:moveTo>
                  <a:pt x="0" y="821835"/>
                </a:moveTo>
                <a:cubicBezTo>
                  <a:pt x="222433" y="596262"/>
                  <a:pt x="893285" y="12966"/>
                  <a:pt x="1609645" y="624343"/>
                </a:cubicBezTo>
                <a:cubicBezTo>
                  <a:pt x="2203318" y="1265183"/>
                  <a:pt x="1756843" y="1929504"/>
                  <a:pt x="1505696" y="2250049"/>
                </a:cubicBezTo>
              </a:path>
            </a:pathLst>
          </a:cu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ine Callout 1 36">
            <a:extLst>
              <a:ext uri="{FF2B5EF4-FFF2-40B4-BE49-F238E27FC236}">
                <a16:creationId xmlns:a16="http://schemas.microsoft.com/office/drawing/2014/main" id="{6519A838-15E1-496A-A6A3-4A498BFEE667}"/>
              </a:ext>
            </a:extLst>
          </p:cNvPr>
          <p:cNvSpPr/>
          <p:nvPr/>
        </p:nvSpPr>
        <p:spPr>
          <a:xfrm>
            <a:off x="9029251" y="96229"/>
            <a:ext cx="3062344" cy="961200"/>
          </a:xfrm>
          <a:prstGeom prst="borderCallout1">
            <a:avLst>
              <a:gd name="adj1" fmla="val 99649"/>
              <a:gd name="adj2" fmla="val -52"/>
              <a:gd name="adj3" fmla="val 210280"/>
              <a:gd name="adj4" fmla="val -15048"/>
            </a:avLst>
          </a:pr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The charges are uniformly distributed. The plate is a conductor.</a:t>
            </a:r>
          </a:p>
        </p:txBody>
      </p:sp>
      <p:sp>
        <p:nvSpPr>
          <p:cNvPr id="31" name="Line Callout 1 30">
            <a:extLst>
              <a:ext uri="{FF2B5EF4-FFF2-40B4-BE49-F238E27FC236}">
                <a16:creationId xmlns:a16="http://schemas.microsoft.com/office/drawing/2014/main" id="{619FFD61-5E31-AD0C-2AE6-41B059E43E3E}"/>
              </a:ext>
            </a:extLst>
          </p:cNvPr>
          <p:cNvSpPr/>
          <p:nvPr/>
        </p:nvSpPr>
        <p:spPr>
          <a:xfrm>
            <a:off x="8297731" y="5055628"/>
            <a:ext cx="3621741" cy="1603356"/>
          </a:xfrm>
          <a:prstGeom prst="borderCallout1">
            <a:avLst>
              <a:gd name="adj1" fmla="val 1020"/>
              <a:gd name="adj2" fmla="val 542"/>
              <a:gd name="adj3" fmla="val -53922"/>
              <a:gd name="adj4" fmla="val -34603"/>
            </a:avLst>
          </a:pr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The field lines are straight and equally spaced. This means that the field has the same strength everywhere between the plates (it is uniform).</a:t>
            </a:r>
          </a:p>
        </p:txBody>
      </p:sp>
      <p:sp>
        <p:nvSpPr>
          <p:cNvPr id="32" name="Line Callout 1 31">
            <a:extLst>
              <a:ext uri="{FF2B5EF4-FFF2-40B4-BE49-F238E27FC236}">
                <a16:creationId xmlns:a16="http://schemas.microsoft.com/office/drawing/2014/main" id="{58138ADC-8FC3-114E-E4C2-43B377EFF0B4}"/>
              </a:ext>
            </a:extLst>
          </p:cNvPr>
          <p:cNvSpPr/>
          <p:nvPr/>
        </p:nvSpPr>
        <p:spPr>
          <a:xfrm>
            <a:off x="211567" y="5416472"/>
            <a:ext cx="3621741" cy="1248353"/>
          </a:xfrm>
          <a:prstGeom prst="borderCallout1">
            <a:avLst>
              <a:gd name="adj1" fmla="val 1020"/>
              <a:gd name="adj2" fmla="val 51631"/>
              <a:gd name="adj3" fmla="val -161691"/>
              <a:gd name="adj4" fmla="val 51536"/>
            </a:avLst>
          </a:pr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The spacing between field lines is increasing. This means that the field is getting weaker in strength outside of the plates.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342ABC5-761B-5E7C-3F03-38576B4A993D}"/>
              </a:ext>
            </a:extLst>
          </p:cNvPr>
          <p:cNvSpPr/>
          <p:nvPr/>
        </p:nvSpPr>
        <p:spPr>
          <a:xfrm>
            <a:off x="3464789" y="2822206"/>
            <a:ext cx="433892" cy="43389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3545781-749C-37CD-BB36-E2D003B5DF4D}"/>
              </a:ext>
            </a:extLst>
          </p:cNvPr>
          <p:cNvSpPr/>
          <p:nvPr/>
        </p:nvSpPr>
        <p:spPr>
          <a:xfrm>
            <a:off x="4940470" y="3439640"/>
            <a:ext cx="433892" cy="43389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01D43D4-28DC-86B7-B3FD-4F7B5BA672CA}"/>
              </a:ext>
            </a:extLst>
          </p:cNvPr>
          <p:cNvSpPr/>
          <p:nvPr/>
        </p:nvSpPr>
        <p:spPr>
          <a:xfrm>
            <a:off x="6966631" y="2515497"/>
            <a:ext cx="433892" cy="43389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3E19262-8C3F-C0DD-9A13-5DE84FB005BA}"/>
              </a:ext>
            </a:extLst>
          </p:cNvPr>
          <p:cNvSpPr/>
          <p:nvPr/>
        </p:nvSpPr>
        <p:spPr>
          <a:xfrm>
            <a:off x="8236034" y="3894395"/>
            <a:ext cx="433892" cy="43389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1" name="Line Callout 1 40">
            <a:extLst>
              <a:ext uri="{FF2B5EF4-FFF2-40B4-BE49-F238E27FC236}">
                <a16:creationId xmlns:a16="http://schemas.microsoft.com/office/drawing/2014/main" id="{32A9DB58-3A64-2CF9-C909-9821284C44F8}"/>
              </a:ext>
            </a:extLst>
          </p:cNvPr>
          <p:cNvSpPr/>
          <p:nvPr/>
        </p:nvSpPr>
        <p:spPr>
          <a:xfrm>
            <a:off x="3681735" y="404418"/>
            <a:ext cx="3621741" cy="1248353"/>
          </a:xfrm>
          <a:prstGeom prst="borderCallout1">
            <a:avLst>
              <a:gd name="adj1" fmla="val 100121"/>
              <a:gd name="adj2" fmla="val 50443"/>
              <a:gd name="adj3" fmla="val 242468"/>
              <a:gd name="adj4" fmla="val 41437"/>
            </a:avLst>
          </a:pr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The field strength is the same everywhere between the plates so each identical charge feels the same force.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DB40725-80E3-A843-A146-866C884FA407}"/>
              </a:ext>
            </a:extLst>
          </p:cNvPr>
          <p:cNvCxnSpPr>
            <a:endCxn id="40" idx="0"/>
          </p:cNvCxnSpPr>
          <p:nvPr/>
        </p:nvCxnSpPr>
        <p:spPr>
          <a:xfrm>
            <a:off x="7303476" y="1652771"/>
            <a:ext cx="1149504" cy="2241624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BD811A7-4DC6-6FE5-385D-6D73B1C1C6A7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6313726" y="1652771"/>
            <a:ext cx="716447" cy="926268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FF3D7F9-DB66-1131-B662-68242FCCEEB6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3681735" y="1652771"/>
            <a:ext cx="182014" cy="1169435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959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Arc 33">
            <a:extLst>
              <a:ext uri="{FF2B5EF4-FFF2-40B4-BE49-F238E27FC236}">
                <a16:creationId xmlns:a16="http://schemas.microsoft.com/office/drawing/2014/main" id="{88E1D2B5-84CC-FCD1-6B86-3137D472D1A5}"/>
              </a:ext>
            </a:extLst>
          </p:cNvPr>
          <p:cNvSpPr/>
          <p:nvPr/>
        </p:nvSpPr>
        <p:spPr>
          <a:xfrm rot="2703568">
            <a:off x="8722018" y="2290786"/>
            <a:ext cx="2387912" cy="2250049"/>
          </a:xfrm>
          <a:custGeom>
            <a:avLst/>
            <a:gdLst>
              <a:gd name="connsiteX0" fmla="*/ 2099704 w 4199409"/>
              <a:gd name="connsiteY0" fmla="*/ 0 h 4163568"/>
              <a:gd name="connsiteX1" fmla="*/ 4199409 w 4199409"/>
              <a:gd name="connsiteY1" fmla="*/ 2081784 h 4163568"/>
              <a:gd name="connsiteX2" fmla="*/ 2099705 w 4199409"/>
              <a:gd name="connsiteY2" fmla="*/ 2081784 h 4163568"/>
              <a:gd name="connsiteX3" fmla="*/ 2099704 w 4199409"/>
              <a:gd name="connsiteY3" fmla="*/ 0 h 4163568"/>
              <a:gd name="connsiteX0" fmla="*/ 2099704 w 4199409"/>
              <a:gd name="connsiteY0" fmla="*/ 0 h 4163568"/>
              <a:gd name="connsiteX1" fmla="*/ 4199409 w 4199409"/>
              <a:gd name="connsiteY1" fmla="*/ 2081784 h 4163568"/>
              <a:gd name="connsiteX0" fmla="*/ 0 w 2099705"/>
              <a:gd name="connsiteY0" fmla="*/ 165757 h 2247541"/>
              <a:gd name="connsiteX1" fmla="*/ 2099705 w 2099705"/>
              <a:gd name="connsiteY1" fmla="*/ 2247541 h 2247541"/>
              <a:gd name="connsiteX2" fmla="*/ 1 w 2099705"/>
              <a:gd name="connsiteY2" fmla="*/ 2247541 h 2247541"/>
              <a:gd name="connsiteX3" fmla="*/ 0 w 2099705"/>
              <a:gd name="connsiteY3" fmla="*/ 165757 h 2247541"/>
              <a:gd name="connsiteX0" fmla="*/ 0 w 2099705"/>
              <a:gd name="connsiteY0" fmla="*/ 165757 h 2247541"/>
              <a:gd name="connsiteX1" fmla="*/ 2050997 w 2099705"/>
              <a:gd name="connsiteY1" fmla="*/ 119944 h 2247541"/>
              <a:gd name="connsiteX2" fmla="*/ 2099705 w 2099705"/>
              <a:gd name="connsiteY2" fmla="*/ 2247541 h 2247541"/>
              <a:gd name="connsiteX0" fmla="*/ 0 w 2099705"/>
              <a:gd name="connsiteY0" fmla="*/ 165757 h 2247541"/>
              <a:gd name="connsiteX1" fmla="*/ 2099705 w 2099705"/>
              <a:gd name="connsiteY1" fmla="*/ 2247541 h 2247541"/>
              <a:gd name="connsiteX2" fmla="*/ 1 w 2099705"/>
              <a:gd name="connsiteY2" fmla="*/ 2247541 h 2247541"/>
              <a:gd name="connsiteX3" fmla="*/ 0 w 2099705"/>
              <a:gd name="connsiteY3" fmla="*/ 165757 h 2247541"/>
              <a:gd name="connsiteX0" fmla="*/ 0 w 2099705"/>
              <a:gd name="connsiteY0" fmla="*/ 165757 h 2247541"/>
              <a:gd name="connsiteX1" fmla="*/ 2050997 w 2099705"/>
              <a:gd name="connsiteY1" fmla="*/ 119944 h 2247541"/>
              <a:gd name="connsiteX2" fmla="*/ 2099705 w 2099705"/>
              <a:gd name="connsiteY2" fmla="*/ 2247541 h 2247541"/>
              <a:gd name="connsiteX0" fmla="*/ 0 w 2099705"/>
              <a:gd name="connsiteY0" fmla="*/ 214680 h 2296464"/>
              <a:gd name="connsiteX1" fmla="*/ 2099705 w 2099705"/>
              <a:gd name="connsiteY1" fmla="*/ 2296464 h 2296464"/>
              <a:gd name="connsiteX2" fmla="*/ 1 w 2099705"/>
              <a:gd name="connsiteY2" fmla="*/ 2296464 h 2296464"/>
              <a:gd name="connsiteX3" fmla="*/ 0 w 2099705"/>
              <a:gd name="connsiteY3" fmla="*/ 214680 h 2296464"/>
              <a:gd name="connsiteX0" fmla="*/ 0 w 2099705"/>
              <a:gd name="connsiteY0" fmla="*/ 214680 h 2296464"/>
              <a:gd name="connsiteX1" fmla="*/ 2050997 w 2099705"/>
              <a:gd name="connsiteY1" fmla="*/ 168867 h 2296464"/>
              <a:gd name="connsiteX2" fmla="*/ 2099705 w 2099705"/>
              <a:gd name="connsiteY2" fmla="*/ 2296464 h 2296464"/>
              <a:gd name="connsiteX0" fmla="*/ 0 w 2236799"/>
              <a:gd name="connsiteY0" fmla="*/ 214680 h 2296464"/>
              <a:gd name="connsiteX1" fmla="*/ 2099705 w 2236799"/>
              <a:gd name="connsiteY1" fmla="*/ 2296464 h 2296464"/>
              <a:gd name="connsiteX2" fmla="*/ 1 w 2236799"/>
              <a:gd name="connsiteY2" fmla="*/ 2296464 h 2296464"/>
              <a:gd name="connsiteX3" fmla="*/ 0 w 2236799"/>
              <a:gd name="connsiteY3" fmla="*/ 214680 h 2296464"/>
              <a:gd name="connsiteX0" fmla="*/ 0 w 2236799"/>
              <a:gd name="connsiteY0" fmla="*/ 214680 h 2296464"/>
              <a:gd name="connsiteX1" fmla="*/ 2050997 w 2236799"/>
              <a:gd name="connsiteY1" fmla="*/ 168867 h 2296464"/>
              <a:gd name="connsiteX2" fmla="*/ 2099705 w 2236799"/>
              <a:gd name="connsiteY2" fmla="*/ 2296464 h 2296464"/>
              <a:gd name="connsiteX0" fmla="*/ 0 w 2236799"/>
              <a:gd name="connsiteY0" fmla="*/ 214680 h 2296464"/>
              <a:gd name="connsiteX1" fmla="*/ 2099705 w 2236799"/>
              <a:gd name="connsiteY1" fmla="*/ 2296464 h 2296464"/>
              <a:gd name="connsiteX2" fmla="*/ 980228 w 2236799"/>
              <a:gd name="connsiteY2" fmla="*/ 1283741 h 2296464"/>
              <a:gd name="connsiteX3" fmla="*/ 0 w 2236799"/>
              <a:gd name="connsiteY3" fmla="*/ 214680 h 2296464"/>
              <a:gd name="connsiteX0" fmla="*/ 0 w 2236799"/>
              <a:gd name="connsiteY0" fmla="*/ 214680 h 2296464"/>
              <a:gd name="connsiteX1" fmla="*/ 2050997 w 2236799"/>
              <a:gd name="connsiteY1" fmla="*/ 168867 h 2296464"/>
              <a:gd name="connsiteX2" fmla="*/ 2099705 w 2236799"/>
              <a:gd name="connsiteY2" fmla="*/ 2296464 h 2296464"/>
              <a:gd name="connsiteX0" fmla="*/ 0 w 2236799"/>
              <a:gd name="connsiteY0" fmla="*/ 214680 h 2296464"/>
              <a:gd name="connsiteX1" fmla="*/ 2099705 w 2236799"/>
              <a:gd name="connsiteY1" fmla="*/ 2296464 h 2296464"/>
              <a:gd name="connsiteX2" fmla="*/ 980228 w 2236799"/>
              <a:gd name="connsiteY2" fmla="*/ 1283741 h 2296464"/>
              <a:gd name="connsiteX3" fmla="*/ 0 w 2236799"/>
              <a:gd name="connsiteY3" fmla="*/ 214680 h 2296464"/>
              <a:gd name="connsiteX0" fmla="*/ 0 w 2236799"/>
              <a:gd name="connsiteY0" fmla="*/ 214680 h 2296464"/>
              <a:gd name="connsiteX1" fmla="*/ 2050997 w 2236799"/>
              <a:gd name="connsiteY1" fmla="*/ 168867 h 2296464"/>
              <a:gd name="connsiteX2" fmla="*/ 2099705 w 2236799"/>
              <a:gd name="connsiteY2" fmla="*/ 2296464 h 2296464"/>
              <a:gd name="connsiteX0" fmla="*/ 0 w 2236799"/>
              <a:gd name="connsiteY0" fmla="*/ 214680 h 2296464"/>
              <a:gd name="connsiteX1" fmla="*/ 2099705 w 2236799"/>
              <a:gd name="connsiteY1" fmla="*/ 2296464 h 2296464"/>
              <a:gd name="connsiteX2" fmla="*/ 980228 w 2236799"/>
              <a:gd name="connsiteY2" fmla="*/ 1283741 h 2296464"/>
              <a:gd name="connsiteX3" fmla="*/ 0 w 2236799"/>
              <a:gd name="connsiteY3" fmla="*/ 214680 h 2296464"/>
              <a:gd name="connsiteX0" fmla="*/ 0 w 2236799"/>
              <a:gd name="connsiteY0" fmla="*/ 214680 h 2296464"/>
              <a:gd name="connsiteX1" fmla="*/ 2050997 w 2236799"/>
              <a:gd name="connsiteY1" fmla="*/ 168867 h 2296464"/>
              <a:gd name="connsiteX2" fmla="*/ 2099705 w 2236799"/>
              <a:gd name="connsiteY2" fmla="*/ 2296464 h 2296464"/>
              <a:gd name="connsiteX0" fmla="*/ 0 w 2253321"/>
              <a:gd name="connsiteY0" fmla="*/ 214680 h 2296464"/>
              <a:gd name="connsiteX1" fmla="*/ 2099705 w 2253321"/>
              <a:gd name="connsiteY1" fmla="*/ 2296464 h 2296464"/>
              <a:gd name="connsiteX2" fmla="*/ 980228 w 2253321"/>
              <a:gd name="connsiteY2" fmla="*/ 1283741 h 2296464"/>
              <a:gd name="connsiteX3" fmla="*/ 0 w 2253321"/>
              <a:gd name="connsiteY3" fmla="*/ 214680 h 2296464"/>
              <a:gd name="connsiteX0" fmla="*/ 0 w 2253321"/>
              <a:gd name="connsiteY0" fmla="*/ 214680 h 2296464"/>
              <a:gd name="connsiteX1" fmla="*/ 2050997 w 2253321"/>
              <a:gd name="connsiteY1" fmla="*/ 168867 h 2296464"/>
              <a:gd name="connsiteX2" fmla="*/ 2099705 w 2253321"/>
              <a:gd name="connsiteY2" fmla="*/ 2296464 h 2296464"/>
              <a:gd name="connsiteX0" fmla="*/ 288207 w 2541528"/>
              <a:gd name="connsiteY0" fmla="*/ 132896 h 2214680"/>
              <a:gd name="connsiteX1" fmla="*/ 2387912 w 2541528"/>
              <a:gd name="connsiteY1" fmla="*/ 2214680 h 2214680"/>
              <a:gd name="connsiteX2" fmla="*/ 1268435 w 2541528"/>
              <a:gd name="connsiteY2" fmla="*/ 1201957 h 2214680"/>
              <a:gd name="connsiteX3" fmla="*/ 288207 w 2541528"/>
              <a:gd name="connsiteY3" fmla="*/ 132896 h 2214680"/>
              <a:gd name="connsiteX0" fmla="*/ 0 w 2541528"/>
              <a:gd name="connsiteY0" fmla="*/ 954731 h 2214680"/>
              <a:gd name="connsiteX1" fmla="*/ 2339204 w 2541528"/>
              <a:gd name="connsiteY1" fmla="*/ 87083 h 2214680"/>
              <a:gd name="connsiteX2" fmla="*/ 2387912 w 2541528"/>
              <a:gd name="connsiteY2" fmla="*/ 2214680 h 2214680"/>
              <a:gd name="connsiteX0" fmla="*/ 288207 w 2426807"/>
              <a:gd name="connsiteY0" fmla="*/ 132896 h 2382945"/>
              <a:gd name="connsiteX1" fmla="*/ 2387912 w 2426807"/>
              <a:gd name="connsiteY1" fmla="*/ 2214680 h 2382945"/>
              <a:gd name="connsiteX2" fmla="*/ 1268435 w 2426807"/>
              <a:gd name="connsiteY2" fmla="*/ 1201957 h 2382945"/>
              <a:gd name="connsiteX3" fmla="*/ 288207 w 2426807"/>
              <a:gd name="connsiteY3" fmla="*/ 132896 h 2382945"/>
              <a:gd name="connsiteX0" fmla="*/ 0 w 2426807"/>
              <a:gd name="connsiteY0" fmla="*/ 954731 h 2382945"/>
              <a:gd name="connsiteX1" fmla="*/ 2339204 w 2426807"/>
              <a:gd name="connsiteY1" fmla="*/ 87083 h 2382945"/>
              <a:gd name="connsiteX2" fmla="*/ 1505696 w 2426807"/>
              <a:gd name="connsiteY2" fmla="*/ 2382945 h 2382945"/>
              <a:gd name="connsiteX0" fmla="*/ 288207 w 2450502"/>
              <a:gd name="connsiteY0" fmla="*/ 132896 h 2382945"/>
              <a:gd name="connsiteX1" fmla="*/ 2387912 w 2450502"/>
              <a:gd name="connsiteY1" fmla="*/ 2214680 h 2382945"/>
              <a:gd name="connsiteX2" fmla="*/ 1268435 w 2450502"/>
              <a:gd name="connsiteY2" fmla="*/ 1201957 h 2382945"/>
              <a:gd name="connsiteX3" fmla="*/ 288207 w 2450502"/>
              <a:gd name="connsiteY3" fmla="*/ 132896 h 2382945"/>
              <a:gd name="connsiteX0" fmla="*/ 0 w 2450502"/>
              <a:gd name="connsiteY0" fmla="*/ 954731 h 2382945"/>
              <a:gd name="connsiteX1" fmla="*/ 2339204 w 2450502"/>
              <a:gd name="connsiteY1" fmla="*/ 87083 h 2382945"/>
              <a:gd name="connsiteX2" fmla="*/ 2081821 w 2450502"/>
              <a:gd name="connsiteY2" fmla="*/ 1289226 h 2382945"/>
              <a:gd name="connsiteX3" fmla="*/ 1505696 w 2450502"/>
              <a:gd name="connsiteY3" fmla="*/ 2382945 h 2382945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822572 w 2387912"/>
              <a:gd name="connsiteY1" fmla="*/ 563267 h 2250049"/>
              <a:gd name="connsiteX2" fmla="*/ 2081821 w 2387912"/>
              <a:gd name="connsiteY2" fmla="*/ 1156330 h 2250049"/>
              <a:gd name="connsiteX3" fmla="*/ 1505696 w 2387912"/>
              <a:gd name="connsiteY3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579044 w 2387912"/>
              <a:gd name="connsiteY1" fmla="*/ 457025 h 2250049"/>
              <a:gd name="connsiteX2" fmla="*/ 2081821 w 2387912"/>
              <a:gd name="connsiteY2" fmla="*/ 1156330 h 2250049"/>
              <a:gd name="connsiteX3" fmla="*/ 1505696 w 2387912"/>
              <a:gd name="connsiteY3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579044 w 2387912"/>
              <a:gd name="connsiteY1" fmla="*/ 457025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716109 w 2387912"/>
              <a:gd name="connsiteY1" fmla="*/ 593805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716109 w 2387912"/>
              <a:gd name="connsiteY1" fmla="*/ 593805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716109 w 2387912"/>
              <a:gd name="connsiteY1" fmla="*/ 593805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609645 w 2387912"/>
              <a:gd name="connsiteY1" fmla="*/ 624343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609645 w 2387912"/>
              <a:gd name="connsiteY1" fmla="*/ 624343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609645 w 2387912"/>
              <a:gd name="connsiteY1" fmla="*/ 624343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609645 w 2387912"/>
              <a:gd name="connsiteY1" fmla="*/ 624343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609645 w 2387912"/>
              <a:gd name="connsiteY1" fmla="*/ 624343 h 2250049"/>
              <a:gd name="connsiteX2" fmla="*/ 1505696 w 2387912"/>
              <a:gd name="connsiteY2" fmla="*/ 2250049 h 2250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7912" h="2250049" stroke="0" extrusionOk="0">
                <a:moveTo>
                  <a:pt x="288207" y="0"/>
                </a:moveTo>
                <a:cubicBezTo>
                  <a:pt x="1447842" y="0"/>
                  <a:pt x="2387912" y="932046"/>
                  <a:pt x="2387912" y="2081784"/>
                </a:cubicBezTo>
                <a:cubicBezTo>
                  <a:pt x="2014753" y="1744210"/>
                  <a:pt x="1504860" y="1589339"/>
                  <a:pt x="1268435" y="1069061"/>
                </a:cubicBezTo>
                <a:cubicBezTo>
                  <a:pt x="918853" y="694982"/>
                  <a:pt x="288207" y="693928"/>
                  <a:pt x="288207" y="0"/>
                </a:cubicBezTo>
                <a:close/>
              </a:path>
              <a:path w="2387912" h="2250049" fill="none">
                <a:moveTo>
                  <a:pt x="0" y="821835"/>
                </a:moveTo>
                <a:cubicBezTo>
                  <a:pt x="222433" y="596262"/>
                  <a:pt x="893285" y="12966"/>
                  <a:pt x="1609645" y="624343"/>
                </a:cubicBezTo>
                <a:cubicBezTo>
                  <a:pt x="2203318" y="1265183"/>
                  <a:pt x="1756843" y="1929504"/>
                  <a:pt x="1505696" y="2250049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55360C-956E-6734-05C7-6DFCB0277619}"/>
              </a:ext>
            </a:extLst>
          </p:cNvPr>
          <p:cNvSpPr/>
          <p:nvPr/>
        </p:nvSpPr>
        <p:spPr>
          <a:xfrm>
            <a:off x="2857949" y="2022437"/>
            <a:ext cx="6476103" cy="3550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+  +  +  +  +  +  +  +  +  +  +  + +  +  +  +  +  + +  +  +  +  +  + +  +  +  +  + +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500891-D010-0FEE-32E9-F5E2E4BA84C9}"/>
              </a:ext>
            </a:extLst>
          </p:cNvPr>
          <p:cNvSpPr/>
          <p:nvPr/>
        </p:nvSpPr>
        <p:spPr>
          <a:xfrm>
            <a:off x="2857948" y="4426772"/>
            <a:ext cx="6476103" cy="3550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  -  -  -  -  -  -  -  -  -  -  -  -  -  -  -  -  -  -  -  -  -  -  -  -  -  -  -  -  -  -  -  -  -  -  -</a:t>
            </a:r>
            <a:r>
              <a:rPr lang="en-US" b="1" dirty="0"/>
              <a:t> 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9383014F-8C7A-4C05-D080-6056A002B626}"/>
              </a:ext>
            </a:extLst>
          </p:cNvPr>
          <p:cNvSpPr/>
          <p:nvPr/>
        </p:nvSpPr>
        <p:spPr>
          <a:xfrm>
            <a:off x="0" y="0"/>
            <a:ext cx="2872292" cy="1721223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Q: What direction do the charges feel a force?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C755D7B-762A-40BC-71E8-E62A897B32AF}"/>
              </a:ext>
            </a:extLst>
          </p:cNvPr>
          <p:cNvCxnSpPr/>
          <p:nvPr/>
        </p:nvCxnSpPr>
        <p:spPr>
          <a:xfrm>
            <a:off x="2883050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98E594-8134-A8E9-04D4-06A13763F44A}"/>
              </a:ext>
            </a:extLst>
          </p:cNvPr>
          <p:cNvCxnSpPr/>
          <p:nvPr/>
        </p:nvCxnSpPr>
        <p:spPr>
          <a:xfrm>
            <a:off x="3196814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C6D1A6-649A-FA56-9445-0DCD28115383}"/>
              </a:ext>
            </a:extLst>
          </p:cNvPr>
          <p:cNvCxnSpPr/>
          <p:nvPr/>
        </p:nvCxnSpPr>
        <p:spPr>
          <a:xfrm>
            <a:off x="3519544" y="2382818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77310D-6B18-E43E-D2D7-50C53CF29BE8}"/>
              </a:ext>
            </a:extLst>
          </p:cNvPr>
          <p:cNvCxnSpPr/>
          <p:nvPr/>
        </p:nvCxnSpPr>
        <p:spPr>
          <a:xfrm>
            <a:off x="3833308" y="2382818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3DD9C2-810C-9F6F-C8C2-FADD868543C4}"/>
              </a:ext>
            </a:extLst>
          </p:cNvPr>
          <p:cNvCxnSpPr/>
          <p:nvPr/>
        </p:nvCxnSpPr>
        <p:spPr>
          <a:xfrm>
            <a:off x="4165003" y="2372062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F5DAF9-88CA-7D5A-92EE-CAA061C1BACC}"/>
              </a:ext>
            </a:extLst>
          </p:cNvPr>
          <p:cNvCxnSpPr/>
          <p:nvPr/>
        </p:nvCxnSpPr>
        <p:spPr>
          <a:xfrm>
            <a:off x="4478767" y="2372062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4B3992-A821-4843-B54E-4C382EDFCAC7}"/>
              </a:ext>
            </a:extLst>
          </p:cNvPr>
          <p:cNvCxnSpPr/>
          <p:nvPr/>
        </p:nvCxnSpPr>
        <p:spPr>
          <a:xfrm>
            <a:off x="4801497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04FE56-83F9-78D2-9CD8-C50FECFB89EC}"/>
              </a:ext>
            </a:extLst>
          </p:cNvPr>
          <p:cNvCxnSpPr/>
          <p:nvPr/>
        </p:nvCxnSpPr>
        <p:spPr>
          <a:xfrm>
            <a:off x="5115261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B94C56-FE0D-5853-33E2-919DB71431FC}"/>
              </a:ext>
            </a:extLst>
          </p:cNvPr>
          <p:cNvCxnSpPr/>
          <p:nvPr/>
        </p:nvCxnSpPr>
        <p:spPr>
          <a:xfrm>
            <a:off x="5445162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D8A5CE-A3CD-5CAE-78DD-BC52F1DED728}"/>
              </a:ext>
            </a:extLst>
          </p:cNvPr>
          <p:cNvCxnSpPr/>
          <p:nvPr/>
        </p:nvCxnSpPr>
        <p:spPr>
          <a:xfrm>
            <a:off x="5758926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23824C-7246-6C5E-076D-1799FAD630BF}"/>
              </a:ext>
            </a:extLst>
          </p:cNvPr>
          <p:cNvCxnSpPr/>
          <p:nvPr/>
        </p:nvCxnSpPr>
        <p:spPr>
          <a:xfrm>
            <a:off x="6081656" y="2382818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274A85-5C74-5DCF-1E79-C1DFD98FA16F}"/>
              </a:ext>
            </a:extLst>
          </p:cNvPr>
          <p:cNvCxnSpPr/>
          <p:nvPr/>
        </p:nvCxnSpPr>
        <p:spPr>
          <a:xfrm>
            <a:off x="6395420" y="2382818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2C96044-2B5B-2F1B-857F-3934F576FBD1}"/>
              </a:ext>
            </a:extLst>
          </p:cNvPr>
          <p:cNvCxnSpPr/>
          <p:nvPr/>
        </p:nvCxnSpPr>
        <p:spPr>
          <a:xfrm>
            <a:off x="6714565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A5C53E1-7656-B813-6C76-AD8F115501CE}"/>
              </a:ext>
            </a:extLst>
          </p:cNvPr>
          <p:cNvCxnSpPr/>
          <p:nvPr/>
        </p:nvCxnSpPr>
        <p:spPr>
          <a:xfrm>
            <a:off x="7028329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62AD37D-9AA4-F6BD-E8AB-1DBE4A28E643}"/>
              </a:ext>
            </a:extLst>
          </p:cNvPr>
          <p:cNvCxnSpPr/>
          <p:nvPr/>
        </p:nvCxnSpPr>
        <p:spPr>
          <a:xfrm>
            <a:off x="7351059" y="2382818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4A9F72-A669-13BA-AFC9-2B099C3F931B}"/>
              </a:ext>
            </a:extLst>
          </p:cNvPr>
          <p:cNvCxnSpPr/>
          <p:nvPr/>
        </p:nvCxnSpPr>
        <p:spPr>
          <a:xfrm>
            <a:off x="7664823" y="2382818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030C79E-9E38-8943-A16F-D0A1D2C42D47}"/>
              </a:ext>
            </a:extLst>
          </p:cNvPr>
          <p:cNvCxnSpPr/>
          <p:nvPr/>
        </p:nvCxnSpPr>
        <p:spPr>
          <a:xfrm>
            <a:off x="7983968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D1DB546-60C3-DF13-4A92-61EF59EBBD7C}"/>
              </a:ext>
            </a:extLst>
          </p:cNvPr>
          <p:cNvCxnSpPr/>
          <p:nvPr/>
        </p:nvCxnSpPr>
        <p:spPr>
          <a:xfrm>
            <a:off x="8297732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02D9711-BDAE-3EA5-6308-631765C1366E}"/>
              </a:ext>
            </a:extLst>
          </p:cNvPr>
          <p:cNvCxnSpPr/>
          <p:nvPr/>
        </p:nvCxnSpPr>
        <p:spPr>
          <a:xfrm>
            <a:off x="8620462" y="2382818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98BA7F4-CDC5-5A84-0BE0-D1DBCB8C1C25}"/>
              </a:ext>
            </a:extLst>
          </p:cNvPr>
          <p:cNvCxnSpPr/>
          <p:nvPr/>
        </p:nvCxnSpPr>
        <p:spPr>
          <a:xfrm>
            <a:off x="8934226" y="2382818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F54ADC9-7605-28FC-B50B-4AD9D3545823}"/>
              </a:ext>
            </a:extLst>
          </p:cNvPr>
          <p:cNvCxnSpPr/>
          <p:nvPr/>
        </p:nvCxnSpPr>
        <p:spPr>
          <a:xfrm>
            <a:off x="9247991" y="2382818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c 32">
            <a:extLst>
              <a:ext uri="{FF2B5EF4-FFF2-40B4-BE49-F238E27FC236}">
                <a16:creationId xmlns:a16="http://schemas.microsoft.com/office/drawing/2014/main" id="{B16F12E1-46CD-D58E-DC2B-C16A280AB9E0}"/>
              </a:ext>
            </a:extLst>
          </p:cNvPr>
          <p:cNvSpPr/>
          <p:nvPr/>
        </p:nvSpPr>
        <p:spPr>
          <a:xfrm rot="2703568">
            <a:off x="6909351" y="1976075"/>
            <a:ext cx="2841306" cy="2841306"/>
          </a:xfrm>
          <a:prstGeom prst="arc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8D50C4A2-B8EE-3A32-00CF-EAFBCEB80FAB}"/>
              </a:ext>
            </a:extLst>
          </p:cNvPr>
          <p:cNvSpPr/>
          <p:nvPr/>
        </p:nvSpPr>
        <p:spPr>
          <a:xfrm rot="13500000">
            <a:off x="2419827" y="1976074"/>
            <a:ext cx="2841306" cy="2841306"/>
          </a:xfrm>
          <a:prstGeom prst="arc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c 33">
            <a:extLst>
              <a:ext uri="{FF2B5EF4-FFF2-40B4-BE49-F238E27FC236}">
                <a16:creationId xmlns:a16="http://schemas.microsoft.com/office/drawing/2014/main" id="{36C6A558-D6EC-C9C1-E147-E2619C582224}"/>
              </a:ext>
            </a:extLst>
          </p:cNvPr>
          <p:cNvSpPr/>
          <p:nvPr/>
        </p:nvSpPr>
        <p:spPr>
          <a:xfrm rot="13500000">
            <a:off x="1111174" y="2279486"/>
            <a:ext cx="2335724" cy="2200874"/>
          </a:xfrm>
          <a:custGeom>
            <a:avLst/>
            <a:gdLst>
              <a:gd name="connsiteX0" fmla="*/ 2099704 w 4199409"/>
              <a:gd name="connsiteY0" fmla="*/ 0 h 4163568"/>
              <a:gd name="connsiteX1" fmla="*/ 4199409 w 4199409"/>
              <a:gd name="connsiteY1" fmla="*/ 2081784 h 4163568"/>
              <a:gd name="connsiteX2" fmla="*/ 2099705 w 4199409"/>
              <a:gd name="connsiteY2" fmla="*/ 2081784 h 4163568"/>
              <a:gd name="connsiteX3" fmla="*/ 2099704 w 4199409"/>
              <a:gd name="connsiteY3" fmla="*/ 0 h 4163568"/>
              <a:gd name="connsiteX0" fmla="*/ 2099704 w 4199409"/>
              <a:gd name="connsiteY0" fmla="*/ 0 h 4163568"/>
              <a:gd name="connsiteX1" fmla="*/ 4199409 w 4199409"/>
              <a:gd name="connsiteY1" fmla="*/ 2081784 h 4163568"/>
              <a:gd name="connsiteX0" fmla="*/ 0 w 2099705"/>
              <a:gd name="connsiteY0" fmla="*/ 165757 h 2247541"/>
              <a:gd name="connsiteX1" fmla="*/ 2099705 w 2099705"/>
              <a:gd name="connsiteY1" fmla="*/ 2247541 h 2247541"/>
              <a:gd name="connsiteX2" fmla="*/ 1 w 2099705"/>
              <a:gd name="connsiteY2" fmla="*/ 2247541 h 2247541"/>
              <a:gd name="connsiteX3" fmla="*/ 0 w 2099705"/>
              <a:gd name="connsiteY3" fmla="*/ 165757 h 2247541"/>
              <a:gd name="connsiteX0" fmla="*/ 0 w 2099705"/>
              <a:gd name="connsiteY0" fmla="*/ 165757 h 2247541"/>
              <a:gd name="connsiteX1" fmla="*/ 2050997 w 2099705"/>
              <a:gd name="connsiteY1" fmla="*/ 119944 h 2247541"/>
              <a:gd name="connsiteX2" fmla="*/ 2099705 w 2099705"/>
              <a:gd name="connsiteY2" fmla="*/ 2247541 h 2247541"/>
              <a:gd name="connsiteX0" fmla="*/ 0 w 2099705"/>
              <a:gd name="connsiteY0" fmla="*/ 165757 h 2247541"/>
              <a:gd name="connsiteX1" fmla="*/ 2099705 w 2099705"/>
              <a:gd name="connsiteY1" fmla="*/ 2247541 h 2247541"/>
              <a:gd name="connsiteX2" fmla="*/ 1 w 2099705"/>
              <a:gd name="connsiteY2" fmla="*/ 2247541 h 2247541"/>
              <a:gd name="connsiteX3" fmla="*/ 0 w 2099705"/>
              <a:gd name="connsiteY3" fmla="*/ 165757 h 2247541"/>
              <a:gd name="connsiteX0" fmla="*/ 0 w 2099705"/>
              <a:gd name="connsiteY0" fmla="*/ 165757 h 2247541"/>
              <a:gd name="connsiteX1" fmla="*/ 2050997 w 2099705"/>
              <a:gd name="connsiteY1" fmla="*/ 119944 h 2247541"/>
              <a:gd name="connsiteX2" fmla="*/ 2099705 w 2099705"/>
              <a:gd name="connsiteY2" fmla="*/ 2247541 h 2247541"/>
              <a:gd name="connsiteX0" fmla="*/ 0 w 2099705"/>
              <a:gd name="connsiteY0" fmla="*/ 214680 h 2296464"/>
              <a:gd name="connsiteX1" fmla="*/ 2099705 w 2099705"/>
              <a:gd name="connsiteY1" fmla="*/ 2296464 h 2296464"/>
              <a:gd name="connsiteX2" fmla="*/ 1 w 2099705"/>
              <a:gd name="connsiteY2" fmla="*/ 2296464 h 2296464"/>
              <a:gd name="connsiteX3" fmla="*/ 0 w 2099705"/>
              <a:gd name="connsiteY3" fmla="*/ 214680 h 2296464"/>
              <a:gd name="connsiteX0" fmla="*/ 0 w 2099705"/>
              <a:gd name="connsiteY0" fmla="*/ 214680 h 2296464"/>
              <a:gd name="connsiteX1" fmla="*/ 2050997 w 2099705"/>
              <a:gd name="connsiteY1" fmla="*/ 168867 h 2296464"/>
              <a:gd name="connsiteX2" fmla="*/ 2099705 w 2099705"/>
              <a:gd name="connsiteY2" fmla="*/ 2296464 h 2296464"/>
              <a:gd name="connsiteX0" fmla="*/ 0 w 2236799"/>
              <a:gd name="connsiteY0" fmla="*/ 214680 h 2296464"/>
              <a:gd name="connsiteX1" fmla="*/ 2099705 w 2236799"/>
              <a:gd name="connsiteY1" fmla="*/ 2296464 h 2296464"/>
              <a:gd name="connsiteX2" fmla="*/ 1 w 2236799"/>
              <a:gd name="connsiteY2" fmla="*/ 2296464 h 2296464"/>
              <a:gd name="connsiteX3" fmla="*/ 0 w 2236799"/>
              <a:gd name="connsiteY3" fmla="*/ 214680 h 2296464"/>
              <a:gd name="connsiteX0" fmla="*/ 0 w 2236799"/>
              <a:gd name="connsiteY0" fmla="*/ 214680 h 2296464"/>
              <a:gd name="connsiteX1" fmla="*/ 2050997 w 2236799"/>
              <a:gd name="connsiteY1" fmla="*/ 168867 h 2296464"/>
              <a:gd name="connsiteX2" fmla="*/ 2099705 w 2236799"/>
              <a:gd name="connsiteY2" fmla="*/ 2296464 h 2296464"/>
              <a:gd name="connsiteX0" fmla="*/ 0 w 2236799"/>
              <a:gd name="connsiteY0" fmla="*/ 214680 h 2296464"/>
              <a:gd name="connsiteX1" fmla="*/ 2099705 w 2236799"/>
              <a:gd name="connsiteY1" fmla="*/ 2296464 h 2296464"/>
              <a:gd name="connsiteX2" fmla="*/ 980228 w 2236799"/>
              <a:gd name="connsiteY2" fmla="*/ 1283741 h 2296464"/>
              <a:gd name="connsiteX3" fmla="*/ 0 w 2236799"/>
              <a:gd name="connsiteY3" fmla="*/ 214680 h 2296464"/>
              <a:gd name="connsiteX0" fmla="*/ 0 w 2236799"/>
              <a:gd name="connsiteY0" fmla="*/ 214680 h 2296464"/>
              <a:gd name="connsiteX1" fmla="*/ 2050997 w 2236799"/>
              <a:gd name="connsiteY1" fmla="*/ 168867 h 2296464"/>
              <a:gd name="connsiteX2" fmla="*/ 2099705 w 2236799"/>
              <a:gd name="connsiteY2" fmla="*/ 2296464 h 2296464"/>
              <a:gd name="connsiteX0" fmla="*/ 0 w 2236799"/>
              <a:gd name="connsiteY0" fmla="*/ 214680 h 2296464"/>
              <a:gd name="connsiteX1" fmla="*/ 2099705 w 2236799"/>
              <a:gd name="connsiteY1" fmla="*/ 2296464 h 2296464"/>
              <a:gd name="connsiteX2" fmla="*/ 980228 w 2236799"/>
              <a:gd name="connsiteY2" fmla="*/ 1283741 h 2296464"/>
              <a:gd name="connsiteX3" fmla="*/ 0 w 2236799"/>
              <a:gd name="connsiteY3" fmla="*/ 214680 h 2296464"/>
              <a:gd name="connsiteX0" fmla="*/ 0 w 2236799"/>
              <a:gd name="connsiteY0" fmla="*/ 214680 h 2296464"/>
              <a:gd name="connsiteX1" fmla="*/ 2050997 w 2236799"/>
              <a:gd name="connsiteY1" fmla="*/ 168867 h 2296464"/>
              <a:gd name="connsiteX2" fmla="*/ 2099705 w 2236799"/>
              <a:gd name="connsiteY2" fmla="*/ 2296464 h 2296464"/>
              <a:gd name="connsiteX0" fmla="*/ 0 w 2236799"/>
              <a:gd name="connsiteY0" fmla="*/ 214680 h 2296464"/>
              <a:gd name="connsiteX1" fmla="*/ 2099705 w 2236799"/>
              <a:gd name="connsiteY1" fmla="*/ 2296464 h 2296464"/>
              <a:gd name="connsiteX2" fmla="*/ 980228 w 2236799"/>
              <a:gd name="connsiteY2" fmla="*/ 1283741 h 2296464"/>
              <a:gd name="connsiteX3" fmla="*/ 0 w 2236799"/>
              <a:gd name="connsiteY3" fmla="*/ 214680 h 2296464"/>
              <a:gd name="connsiteX0" fmla="*/ 0 w 2236799"/>
              <a:gd name="connsiteY0" fmla="*/ 214680 h 2296464"/>
              <a:gd name="connsiteX1" fmla="*/ 2050997 w 2236799"/>
              <a:gd name="connsiteY1" fmla="*/ 168867 h 2296464"/>
              <a:gd name="connsiteX2" fmla="*/ 2099705 w 2236799"/>
              <a:gd name="connsiteY2" fmla="*/ 2296464 h 2296464"/>
              <a:gd name="connsiteX0" fmla="*/ 0 w 2253321"/>
              <a:gd name="connsiteY0" fmla="*/ 214680 h 2296464"/>
              <a:gd name="connsiteX1" fmla="*/ 2099705 w 2253321"/>
              <a:gd name="connsiteY1" fmla="*/ 2296464 h 2296464"/>
              <a:gd name="connsiteX2" fmla="*/ 980228 w 2253321"/>
              <a:gd name="connsiteY2" fmla="*/ 1283741 h 2296464"/>
              <a:gd name="connsiteX3" fmla="*/ 0 w 2253321"/>
              <a:gd name="connsiteY3" fmla="*/ 214680 h 2296464"/>
              <a:gd name="connsiteX0" fmla="*/ 0 w 2253321"/>
              <a:gd name="connsiteY0" fmla="*/ 214680 h 2296464"/>
              <a:gd name="connsiteX1" fmla="*/ 2050997 w 2253321"/>
              <a:gd name="connsiteY1" fmla="*/ 168867 h 2296464"/>
              <a:gd name="connsiteX2" fmla="*/ 2099705 w 2253321"/>
              <a:gd name="connsiteY2" fmla="*/ 2296464 h 2296464"/>
              <a:gd name="connsiteX0" fmla="*/ 288207 w 2541528"/>
              <a:gd name="connsiteY0" fmla="*/ 132896 h 2214680"/>
              <a:gd name="connsiteX1" fmla="*/ 2387912 w 2541528"/>
              <a:gd name="connsiteY1" fmla="*/ 2214680 h 2214680"/>
              <a:gd name="connsiteX2" fmla="*/ 1268435 w 2541528"/>
              <a:gd name="connsiteY2" fmla="*/ 1201957 h 2214680"/>
              <a:gd name="connsiteX3" fmla="*/ 288207 w 2541528"/>
              <a:gd name="connsiteY3" fmla="*/ 132896 h 2214680"/>
              <a:gd name="connsiteX0" fmla="*/ 0 w 2541528"/>
              <a:gd name="connsiteY0" fmla="*/ 954731 h 2214680"/>
              <a:gd name="connsiteX1" fmla="*/ 2339204 w 2541528"/>
              <a:gd name="connsiteY1" fmla="*/ 87083 h 2214680"/>
              <a:gd name="connsiteX2" fmla="*/ 2387912 w 2541528"/>
              <a:gd name="connsiteY2" fmla="*/ 2214680 h 2214680"/>
              <a:gd name="connsiteX0" fmla="*/ 288207 w 2426807"/>
              <a:gd name="connsiteY0" fmla="*/ 132896 h 2382945"/>
              <a:gd name="connsiteX1" fmla="*/ 2387912 w 2426807"/>
              <a:gd name="connsiteY1" fmla="*/ 2214680 h 2382945"/>
              <a:gd name="connsiteX2" fmla="*/ 1268435 w 2426807"/>
              <a:gd name="connsiteY2" fmla="*/ 1201957 h 2382945"/>
              <a:gd name="connsiteX3" fmla="*/ 288207 w 2426807"/>
              <a:gd name="connsiteY3" fmla="*/ 132896 h 2382945"/>
              <a:gd name="connsiteX0" fmla="*/ 0 w 2426807"/>
              <a:gd name="connsiteY0" fmla="*/ 954731 h 2382945"/>
              <a:gd name="connsiteX1" fmla="*/ 2339204 w 2426807"/>
              <a:gd name="connsiteY1" fmla="*/ 87083 h 2382945"/>
              <a:gd name="connsiteX2" fmla="*/ 1505696 w 2426807"/>
              <a:gd name="connsiteY2" fmla="*/ 2382945 h 2382945"/>
              <a:gd name="connsiteX0" fmla="*/ 288207 w 2450502"/>
              <a:gd name="connsiteY0" fmla="*/ 132896 h 2382945"/>
              <a:gd name="connsiteX1" fmla="*/ 2387912 w 2450502"/>
              <a:gd name="connsiteY1" fmla="*/ 2214680 h 2382945"/>
              <a:gd name="connsiteX2" fmla="*/ 1268435 w 2450502"/>
              <a:gd name="connsiteY2" fmla="*/ 1201957 h 2382945"/>
              <a:gd name="connsiteX3" fmla="*/ 288207 w 2450502"/>
              <a:gd name="connsiteY3" fmla="*/ 132896 h 2382945"/>
              <a:gd name="connsiteX0" fmla="*/ 0 w 2450502"/>
              <a:gd name="connsiteY0" fmla="*/ 954731 h 2382945"/>
              <a:gd name="connsiteX1" fmla="*/ 2339204 w 2450502"/>
              <a:gd name="connsiteY1" fmla="*/ 87083 h 2382945"/>
              <a:gd name="connsiteX2" fmla="*/ 2081821 w 2450502"/>
              <a:gd name="connsiteY2" fmla="*/ 1289226 h 2382945"/>
              <a:gd name="connsiteX3" fmla="*/ 1505696 w 2450502"/>
              <a:gd name="connsiteY3" fmla="*/ 2382945 h 2382945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822572 w 2387912"/>
              <a:gd name="connsiteY1" fmla="*/ 563267 h 2250049"/>
              <a:gd name="connsiteX2" fmla="*/ 2081821 w 2387912"/>
              <a:gd name="connsiteY2" fmla="*/ 1156330 h 2250049"/>
              <a:gd name="connsiteX3" fmla="*/ 1505696 w 2387912"/>
              <a:gd name="connsiteY3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579044 w 2387912"/>
              <a:gd name="connsiteY1" fmla="*/ 457025 h 2250049"/>
              <a:gd name="connsiteX2" fmla="*/ 2081821 w 2387912"/>
              <a:gd name="connsiteY2" fmla="*/ 1156330 h 2250049"/>
              <a:gd name="connsiteX3" fmla="*/ 1505696 w 2387912"/>
              <a:gd name="connsiteY3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579044 w 2387912"/>
              <a:gd name="connsiteY1" fmla="*/ 457025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716109 w 2387912"/>
              <a:gd name="connsiteY1" fmla="*/ 593805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716109 w 2387912"/>
              <a:gd name="connsiteY1" fmla="*/ 593805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716109 w 2387912"/>
              <a:gd name="connsiteY1" fmla="*/ 593805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609645 w 2387912"/>
              <a:gd name="connsiteY1" fmla="*/ 624343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609645 w 2387912"/>
              <a:gd name="connsiteY1" fmla="*/ 624343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609645 w 2387912"/>
              <a:gd name="connsiteY1" fmla="*/ 624343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609645 w 2387912"/>
              <a:gd name="connsiteY1" fmla="*/ 624343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609645 w 2387912"/>
              <a:gd name="connsiteY1" fmla="*/ 624343 h 2250049"/>
              <a:gd name="connsiteX2" fmla="*/ 1505696 w 2387912"/>
              <a:gd name="connsiteY2" fmla="*/ 2250049 h 2250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7912" h="2250049" stroke="0" extrusionOk="0">
                <a:moveTo>
                  <a:pt x="288207" y="0"/>
                </a:moveTo>
                <a:cubicBezTo>
                  <a:pt x="1447842" y="0"/>
                  <a:pt x="2387912" y="932046"/>
                  <a:pt x="2387912" y="2081784"/>
                </a:cubicBezTo>
                <a:cubicBezTo>
                  <a:pt x="2014753" y="1744210"/>
                  <a:pt x="1504860" y="1589339"/>
                  <a:pt x="1268435" y="1069061"/>
                </a:cubicBezTo>
                <a:cubicBezTo>
                  <a:pt x="918853" y="694982"/>
                  <a:pt x="288207" y="693928"/>
                  <a:pt x="288207" y="0"/>
                </a:cubicBezTo>
                <a:close/>
              </a:path>
              <a:path w="2387912" h="2250049" fill="none">
                <a:moveTo>
                  <a:pt x="0" y="821835"/>
                </a:moveTo>
                <a:cubicBezTo>
                  <a:pt x="222433" y="596262"/>
                  <a:pt x="893285" y="12966"/>
                  <a:pt x="1609645" y="624343"/>
                </a:cubicBezTo>
                <a:cubicBezTo>
                  <a:pt x="2203318" y="1265183"/>
                  <a:pt x="1756843" y="1929504"/>
                  <a:pt x="1505696" y="2250049"/>
                </a:cubicBezTo>
              </a:path>
            </a:pathLst>
          </a:cu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ine Callout 1 36">
            <a:extLst>
              <a:ext uri="{FF2B5EF4-FFF2-40B4-BE49-F238E27FC236}">
                <a16:creationId xmlns:a16="http://schemas.microsoft.com/office/drawing/2014/main" id="{6519A838-15E1-496A-A6A3-4A498BFEE667}"/>
              </a:ext>
            </a:extLst>
          </p:cNvPr>
          <p:cNvSpPr/>
          <p:nvPr/>
        </p:nvSpPr>
        <p:spPr>
          <a:xfrm>
            <a:off x="9029251" y="96229"/>
            <a:ext cx="3062344" cy="961200"/>
          </a:xfrm>
          <a:prstGeom prst="borderCallout1">
            <a:avLst>
              <a:gd name="adj1" fmla="val 99649"/>
              <a:gd name="adj2" fmla="val -52"/>
              <a:gd name="adj3" fmla="val 210280"/>
              <a:gd name="adj4" fmla="val -15048"/>
            </a:avLst>
          </a:pr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The charges are uniformly distributed. The plate is a conductor.</a:t>
            </a:r>
          </a:p>
        </p:txBody>
      </p:sp>
      <p:sp>
        <p:nvSpPr>
          <p:cNvPr id="31" name="Line Callout 1 30">
            <a:extLst>
              <a:ext uri="{FF2B5EF4-FFF2-40B4-BE49-F238E27FC236}">
                <a16:creationId xmlns:a16="http://schemas.microsoft.com/office/drawing/2014/main" id="{619FFD61-5E31-AD0C-2AE6-41B059E43E3E}"/>
              </a:ext>
            </a:extLst>
          </p:cNvPr>
          <p:cNvSpPr/>
          <p:nvPr/>
        </p:nvSpPr>
        <p:spPr>
          <a:xfrm>
            <a:off x="8297731" y="5055628"/>
            <a:ext cx="3621741" cy="1603356"/>
          </a:xfrm>
          <a:prstGeom prst="borderCallout1">
            <a:avLst>
              <a:gd name="adj1" fmla="val 1020"/>
              <a:gd name="adj2" fmla="val 542"/>
              <a:gd name="adj3" fmla="val -53922"/>
              <a:gd name="adj4" fmla="val -34603"/>
            </a:avLst>
          </a:pr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The field lines are straight and equally spaced. This means that the field has the same strength everywhere between the plates (it is uniform).</a:t>
            </a:r>
          </a:p>
        </p:txBody>
      </p:sp>
      <p:sp>
        <p:nvSpPr>
          <p:cNvPr id="32" name="Line Callout 1 31">
            <a:extLst>
              <a:ext uri="{FF2B5EF4-FFF2-40B4-BE49-F238E27FC236}">
                <a16:creationId xmlns:a16="http://schemas.microsoft.com/office/drawing/2014/main" id="{58138ADC-8FC3-114E-E4C2-43B377EFF0B4}"/>
              </a:ext>
            </a:extLst>
          </p:cNvPr>
          <p:cNvSpPr/>
          <p:nvPr/>
        </p:nvSpPr>
        <p:spPr>
          <a:xfrm>
            <a:off x="211567" y="5416472"/>
            <a:ext cx="3621741" cy="1248353"/>
          </a:xfrm>
          <a:prstGeom prst="borderCallout1">
            <a:avLst>
              <a:gd name="adj1" fmla="val 1020"/>
              <a:gd name="adj2" fmla="val 51631"/>
              <a:gd name="adj3" fmla="val -161691"/>
              <a:gd name="adj4" fmla="val 51536"/>
            </a:avLst>
          </a:pr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The spacing between field lines is increasing. This means that the field is getting weaker in strength outside of the plates.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342ABC5-761B-5E7C-3F03-38576B4A993D}"/>
              </a:ext>
            </a:extLst>
          </p:cNvPr>
          <p:cNvSpPr/>
          <p:nvPr/>
        </p:nvSpPr>
        <p:spPr>
          <a:xfrm>
            <a:off x="3464789" y="2822206"/>
            <a:ext cx="433892" cy="43389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3545781-749C-37CD-BB36-E2D003B5DF4D}"/>
              </a:ext>
            </a:extLst>
          </p:cNvPr>
          <p:cNvSpPr/>
          <p:nvPr/>
        </p:nvSpPr>
        <p:spPr>
          <a:xfrm>
            <a:off x="4940470" y="3439640"/>
            <a:ext cx="433892" cy="43389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01D43D4-28DC-86B7-B3FD-4F7B5BA672CA}"/>
              </a:ext>
            </a:extLst>
          </p:cNvPr>
          <p:cNvSpPr/>
          <p:nvPr/>
        </p:nvSpPr>
        <p:spPr>
          <a:xfrm>
            <a:off x="6966631" y="2515497"/>
            <a:ext cx="433892" cy="43389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3E19262-8C3F-C0DD-9A13-5DE84FB005BA}"/>
              </a:ext>
            </a:extLst>
          </p:cNvPr>
          <p:cNvSpPr/>
          <p:nvPr/>
        </p:nvSpPr>
        <p:spPr>
          <a:xfrm>
            <a:off x="8236034" y="3894395"/>
            <a:ext cx="433892" cy="43389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1" name="Line Callout 1 40">
            <a:extLst>
              <a:ext uri="{FF2B5EF4-FFF2-40B4-BE49-F238E27FC236}">
                <a16:creationId xmlns:a16="http://schemas.microsoft.com/office/drawing/2014/main" id="{32A9DB58-3A64-2CF9-C909-9821284C44F8}"/>
              </a:ext>
            </a:extLst>
          </p:cNvPr>
          <p:cNvSpPr/>
          <p:nvPr/>
        </p:nvSpPr>
        <p:spPr>
          <a:xfrm>
            <a:off x="3681735" y="404418"/>
            <a:ext cx="3621741" cy="1248353"/>
          </a:xfrm>
          <a:prstGeom prst="borderCallout1">
            <a:avLst>
              <a:gd name="adj1" fmla="val 100121"/>
              <a:gd name="adj2" fmla="val 50443"/>
              <a:gd name="adj3" fmla="val 242468"/>
              <a:gd name="adj4" fmla="val 41437"/>
            </a:avLst>
          </a:pr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The field strength is the same everywhere between the plates so each identical charge feels the same force.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DB40725-80E3-A843-A146-866C884FA407}"/>
              </a:ext>
            </a:extLst>
          </p:cNvPr>
          <p:cNvCxnSpPr>
            <a:endCxn id="40" idx="0"/>
          </p:cNvCxnSpPr>
          <p:nvPr/>
        </p:nvCxnSpPr>
        <p:spPr>
          <a:xfrm>
            <a:off x="7303476" y="1652771"/>
            <a:ext cx="1149504" cy="2241624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BD811A7-4DC6-6FE5-385D-6D73B1C1C6A7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6313726" y="1652771"/>
            <a:ext cx="716447" cy="926268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FF3D7F9-DB66-1131-B662-68242FCCEEB6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3681735" y="1652771"/>
            <a:ext cx="182014" cy="1169435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837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Arc 33">
            <a:extLst>
              <a:ext uri="{FF2B5EF4-FFF2-40B4-BE49-F238E27FC236}">
                <a16:creationId xmlns:a16="http://schemas.microsoft.com/office/drawing/2014/main" id="{88E1D2B5-84CC-FCD1-6B86-3137D472D1A5}"/>
              </a:ext>
            </a:extLst>
          </p:cNvPr>
          <p:cNvSpPr/>
          <p:nvPr/>
        </p:nvSpPr>
        <p:spPr>
          <a:xfrm rot="2703568">
            <a:off x="8722018" y="2290786"/>
            <a:ext cx="2387912" cy="2250049"/>
          </a:xfrm>
          <a:custGeom>
            <a:avLst/>
            <a:gdLst>
              <a:gd name="connsiteX0" fmla="*/ 2099704 w 4199409"/>
              <a:gd name="connsiteY0" fmla="*/ 0 h 4163568"/>
              <a:gd name="connsiteX1" fmla="*/ 4199409 w 4199409"/>
              <a:gd name="connsiteY1" fmla="*/ 2081784 h 4163568"/>
              <a:gd name="connsiteX2" fmla="*/ 2099705 w 4199409"/>
              <a:gd name="connsiteY2" fmla="*/ 2081784 h 4163568"/>
              <a:gd name="connsiteX3" fmla="*/ 2099704 w 4199409"/>
              <a:gd name="connsiteY3" fmla="*/ 0 h 4163568"/>
              <a:gd name="connsiteX0" fmla="*/ 2099704 w 4199409"/>
              <a:gd name="connsiteY0" fmla="*/ 0 h 4163568"/>
              <a:gd name="connsiteX1" fmla="*/ 4199409 w 4199409"/>
              <a:gd name="connsiteY1" fmla="*/ 2081784 h 4163568"/>
              <a:gd name="connsiteX0" fmla="*/ 0 w 2099705"/>
              <a:gd name="connsiteY0" fmla="*/ 165757 h 2247541"/>
              <a:gd name="connsiteX1" fmla="*/ 2099705 w 2099705"/>
              <a:gd name="connsiteY1" fmla="*/ 2247541 h 2247541"/>
              <a:gd name="connsiteX2" fmla="*/ 1 w 2099705"/>
              <a:gd name="connsiteY2" fmla="*/ 2247541 h 2247541"/>
              <a:gd name="connsiteX3" fmla="*/ 0 w 2099705"/>
              <a:gd name="connsiteY3" fmla="*/ 165757 h 2247541"/>
              <a:gd name="connsiteX0" fmla="*/ 0 w 2099705"/>
              <a:gd name="connsiteY0" fmla="*/ 165757 h 2247541"/>
              <a:gd name="connsiteX1" fmla="*/ 2050997 w 2099705"/>
              <a:gd name="connsiteY1" fmla="*/ 119944 h 2247541"/>
              <a:gd name="connsiteX2" fmla="*/ 2099705 w 2099705"/>
              <a:gd name="connsiteY2" fmla="*/ 2247541 h 2247541"/>
              <a:gd name="connsiteX0" fmla="*/ 0 w 2099705"/>
              <a:gd name="connsiteY0" fmla="*/ 165757 h 2247541"/>
              <a:gd name="connsiteX1" fmla="*/ 2099705 w 2099705"/>
              <a:gd name="connsiteY1" fmla="*/ 2247541 h 2247541"/>
              <a:gd name="connsiteX2" fmla="*/ 1 w 2099705"/>
              <a:gd name="connsiteY2" fmla="*/ 2247541 h 2247541"/>
              <a:gd name="connsiteX3" fmla="*/ 0 w 2099705"/>
              <a:gd name="connsiteY3" fmla="*/ 165757 h 2247541"/>
              <a:gd name="connsiteX0" fmla="*/ 0 w 2099705"/>
              <a:gd name="connsiteY0" fmla="*/ 165757 h 2247541"/>
              <a:gd name="connsiteX1" fmla="*/ 2050997 w 2099705"/>
              <a:gd name="connsiteY1" fmla="*/ 119944 h 2247541"/>
              <a:gd name="connsiteX2" fmla="*/ 2099705 w 2099705"/>
              <a:gd name="connsiteY2" fmla="*/ 2247541 h 2247541"/>
              <a:gd name="connsiteX0" fmla="*/ 0 w 2099705"/>
              <a:gd name="connsiteY0" fmla="*/ 214680 h 2296464"/>
              <a:gd name="connsiteX1" fmla="*/ 2099705 w 2099705"/>
              <a:gd name="connsiteY1" fmla="*/ 2296464 h 2296464"/>
              <a:gd name="connsiteX2" fmla="*/ 1 w 2099705"/>
              <a:gd name="connsiteY2" fmla="*/ 2296464 h 2296464"/>
              <a:gd name="connsiteX3" fmla="*/ 0 w 2099705"/>
              <a:gd name="connsiteY3" fmla="*/ 214680 h 2296464"/>
              <a:gd name="connsiteX0" fmla="*/ 0 w 2099705"/>
              <a:gd name="connsiteY0" fmla="*/ 214680 h 2296464"/>
              <a:gd name="connsiteX1" fmla="*/ 2050997 w 2099705"/>
              <a:gd name="connsiteY1" fmla="*/ 168867 h 2296464"/>
              <a:gd name="connsiteX2" fmla="*/ 2099705 w 2099705"/>
              <a:gd name="connsiteY2" fmla="*/ 2296464 h 2296464"/>
              <a:gd name="connsiteX0" fmla="*/ 0 w 2236799"/>
              <a:gd name="connsiteY0" fmla="*/ 214680 h 2296464"/>
              <a:gd name="connsiteX1" fmla="*/ 2099705 w 2236799"/>
              <a:gd name="connsiteY1" fmla="*/ 2296464 h 2296464"/>
              <a:gd name="connsiteX2" fmla="*/ 1 w 2236799"/>
              <a:gd name="connsiteY2" fmla="*/ 2296464 h 2296464"/>
              <a:gd name="connsiteX3" fmla="*/ 0 w 2236799"/>
              <a:gd name="connsiteY3" fmla="*/ 214680 h 2296464"/>
              <a:gd name="connsiteX0" fmla="*/ 0 w 2236799"/>
              <a:gd name="connsiteY0" fmla="*/ 214680 h 2296464"/>
              <a:gd name="connsiteX1" fmla="*/ 2050997 w 2236799"/>
              <a:gd name="connsiteY1" fmla="*/ 168867 h 2296464"/>
              <a:gd name="connsiteX2" fmla="*/ 2099705 w 2236799"/>
              <a:gd name="connsiteY2" fmla="*/ 2296464 h 2296464"/>
              <a:gd name="connsiteX0" fmla="*/ 0 w 2236799"/>
              <a:gd name="connsiteY0" fmla="*/ 214680 h 2296464"/>
              <a:gd name="connsiteX1" fmla="*/ 2099705 w 2236799"/>
              <a:gd name="connsiteY1" fmla="*/ 2296464 h 2296464"/>
              <a:gd name="connsiteX2" fmla="*/ 980228 w 2236799"/>
              <a:gd name="connsiteY2" fmla="*/ 1283741 h 2296464"/>
              <a:gd name="connsiteX3" fmla="*/ 0 w 2236799"/>
              <a:gd name="connsiteY3" fmla="*/ 214680 h 2296464"/>
              <a:gd name="connsiteX0" fmla="*/ 0 w 2236799"/>
              <a:gd name="connsiteY0" fmla="*/ 214680 h 2296464"/>
              <a:gd name="connsiteX1" fmla="*/ 2050997 w 2236799"/>
              <a:gd name="connsiteY1" fmla="*/ 168867 h 2296464"/>
              <a:gd name="connsiteX2" fmla="*/ 2099705 w 2236799"/>
              <a:gd name="connsiteY2" fmla="*/ 2296464 h 2296464"/>
              <a:gd name="connsiteX0" fmla="*/ 0 w 2236799"/>
              <a:gd name="connsiteY0" fmla="*/ 214680 h 2296464"/>
              <a:gd name="connsiteX1" fmla="*/ 2099705 w 2236799"/>
              <a:gd name="connsiteY1" fmla="*/ 2296464 h 2296464"/>
              <a:gd name="connsiteX2" fmla="*/ 980228 w 2236799"/>
              <a:gd name="connsiteY2" fmla="*/ 1283741 h 2296464"/>
              <a:gd name="connsiteX3" fmla="*/ 0 w 2236799"/>
              <a:gd name="connsiteY3" fmla="*/ 214680 h 2296464"/>
              <a:gd name="connsiteX0" fmla="*/ 0 w 2236799"/>
              <a:gd name="connsiteY0" fmla="*/ 214680 h 2296464"/>
              <a:gd name="connsiteX1" fmla="*/ 2050997 w 2236799"/>
              <a:gd name="connsiteY1" fmla="*/ 168867 h 2296464"/>
              <a:gd name="connsiteX2" fmla="*/ 2099705 w 2236799"/>
              <a:gd name="connsiteY2" fmla="*/ 2296464 h 2296464"/>
              <a:gd name="connsiteX0" fmla="*/ 0 w 2236799"/>
              <a:gd name="connsiteY0" fmla="*/ 214680 h 2296464"/>
              <a:gd name="connsiteX1" fmla="*/ 2099705 w 2236799"/>
              <a:gd name="connsiteY1" fmla="*/ 2296464 h 2296464"/>
              <a:gd name="connsiteX2" fmla="*/ 980228 w 2236799"/>
              <a:gd name="connsiteY2" fmla="*/ 1283741 h 2296464"/>
              <a:gd name="connsiteX3" fmla="*/ 0 w 2236799"/>
              <a:gd name="connsiteY3" fmla="*/ 214680 h 2296464"/>
              <a:gd name="connsiteX0" fmla="*/ 0 w 2236799"/>
              <a:gd name="connsiteY0" fmla="*/ 214680 h 2296464"/>
              <a:gd name="connsiteX1" fmla="*/ 2050997 w 2236799"/>
              <a:gd name="connsiteY1" fmla="*/ 168867 h 2296464"/>
              <a:gd name="connsiteX2" fmla="*/ 2099705 w 2236799"/>
              <a:gd name="connsiteY2" fmla="*/ 2296464 h 2296464"/>
              <a:gd name="connsiteX0" fmla="*/ 0 w 2253321"/>
              <a:gd name="connsiteY0" fmla="*/ 214680 h 2296464"/>
              <a:gd name="connsiteX1" fmla="*/ 2099705 w 2253321"/>
              <a:gd name="connsiteY1" fmla="*/ 2296464 h 2296464"/>
              <a:gd name="connsiteX2" fmla="*/ 980228 w 2253321"/>
              <a:gd name="connsiteY2" fmla="*/ 1283741 h 2296464"/>
              <a:gd name="connsiteX3" fmla="*/ 0 w 2253321"/>
              <a:gd name="connsiteY3" fmla="*/ 214680 h 2296464"/>
              <a:gd name="connsiteX0" fmla="*/ 0 w 2253321"/>
              <a:gd name="connsiteY0" fmla="*/ 214680 h 2296464"/>
              <a:gd name="connsiteX1" fmla="*/ 2050997 w 2253321"/>
              <a:gd name="connsiteY1" fmla="*/ 168867 h 2296464"/>
              <a:gd name="connsiteX2" fmla="*/ 2099705 w 2253321"/>
              <a:gd name="connsiteY2" fmla="*/ 2296464 h 2296464"/>
              <a:gd name="connsiteX0" fmla="*/ 288207 w 2541528"/>
              <a:gd name="connsiteY0" fmla="*/ 132896 h 2214680"/>
              <a:gd name="connsiteX1" fmla="*/ 2387912 w 2541528"/>
              <a:gd name="connsiteY1" fmla="*/ 2214680 h 2214680"/>
              <a:gd name="connsiteX2" fmla="*/ 1268435 w 2541528"/>
              <a:gd name="connsiteY2" fmla="*/ 1201957 h 2214680"/>
              <a:gd name="connsiteX3" fmla="*/ 288207 w 2541528"/>
              <a:gd name="connsiteY3" fmla="*/ 132896 h 2214680"/>
              <a:gd name="connsiteX0" fmla="*/ 0 w 2541528"/>
              <a:gd name="connsiteY0" fmla="*/ 954731 h 2214680"/>
              <a:gd name="connsiteX1" fmla="*/ 2339204 w 2541528"/>
              <a:gd name="connsiteY1" fmla="*/ 87083 h 2214680"/>
              <a:gd name="connsiteX2" fmla="*/ 2387912 w 2541528"/>
              <a:gd name="connsiteY2" fmla="*/ 2214680 h 2214680"/>
              <a:gd name="connsiteX0" fmla="*/ 288207 w 2426807"/>
              <a:gd name="connsiteY0" fmla="*/ 132896 h 2382945"/>
              <a:gd name="connsiteX1" fmla="*/ 2387912 w 2426807"/>
              <a:gd name="connsiteY1" fmla="*/ 2214680 h 2382945"/>
              <a:gd name="connsiteX2" fmla="*/ 1268435 w 2426807"/>
              <a:gd name="connsiteY2" fmla="*/ 1201957 h 2382945"/>
              <a:gd name="connsiteX3" fmla="*/ 288207 w 2426807"/>
              <a:gd name="connsiteY3" fmla="*/ 132896 h 2382945"/>
              <a:gd name="connsiteX0" fmla="*/ 0 w 2426807"/>
              <a:gd name="connsiteY0" fmla="*/ 954731 h 2382945"/>
              <a:gd name="connsiteX1" fmla="*/ 2339204 w 2426807"/>
              <a:gd name="connsiteY1" fmla="*/ 87083 h 2382945"/>
              <a:gd name="connsiteX2" fmla="*/ 1505696 w 2426807"/>
              <a:gd name="connsiteY2" fmla="*/ 2382945 h 2382945"/>
              <a:gd name="connsiteX0" fmla="*/ 288207 w 2450502"/>
              <a:gd name="connsiteY0" fmla="*/ 132896 h 2382945"/>
              <a:gd name="connsiteX1" fmla="*/ 2387912 w 2450502"/>
              <a:gd name="connsiteY1" fmla="*/ 2214680 h 2382945"/>
              <a:gd name="connsiteX2" fmla="*/ 1268435 w 2450502"/>
              <a:gd name="connsiteY2" fmla="*/ 1201957 h 2382945"/>
              <a:gd name="connsiteX3" fmla="*/ 288207 w 2450502"/>
              <a:gd name="connsiteY3" fmla="*/ 132896 h 2382945"/>
              <a:gd name="connsiteX0" fmla="*/ 0 w 2450502"/>
              <a:gd name="connsiteY0" fmla="*/ 954731 h 2382945"/>
              <a:gd name="connsiteX1" fmla="*/ 2339204 w 2450502"/>
              <a:gd name="connsiteY1" fmla="*/ 87083 h 2382945"/>
              <a:gd name="connsiteX2" fmla="*/ 2081821 w 2450502"/>
              <a:gd name="connsiteY2" fmla="*/ 1289226 h 2382945"/>
              <a:gd name="connsiteX3" fmla="*/ 1505696 w 2450502"/>
              <a:gd name="connsiteY3" fmla="*/ 2382945 h 2382945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822572 w 2387912"/>
              <a:gd name="connsiteY1" fmla="*/ 563267 h 2250049"/>
              <a:gd name="connsiteX2" fmla="*/ 2081821 w 2387912"/>
              <a:gd name="connsiteY2" fmla="*/ 1156330 h 2250049"/>
              <a:gd name="connsiteX3" fmla="*/ 1505696 w 2387912"/>
              <a:gd name="connsiteY3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579044 w 2387912"/>
              <a:gd name="connsiteY1" fmla="*/ 457025 h 2250049"/>
              <a:gd name="connsiteX2" fmla="*/ 2081821 w 2387912"/>
              <a:gd name="connsiteY2" fmla="*/ 1156330 h 2250049"/>
              <a:gd name="connsiteX3" fmla="*/ 1505696 w 2387912"/>
              <a:gd name="connsiteY3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579044 w 2387912"/>
              <a:gd name="connsiteY1" fmla="*/ 457025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716109 w 2387912"/>
              <a:gd name="connsiteY1" fmla="*/ 593805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716109 w 2387912"/>
              <a:gd name="connsiteY1" fmla="*/ 593805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716109 w 2387912"/>
              <a:gd name="connsiteY1" fmla="*/ 593805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609645 w 2387912"/>
              <a:gd name="connsiteY1" fmla="*/ 624343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609645 w 2387912"/>
              <a:gd name="connsiteY1" fmla="*/ 624343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609645 w 2387912"/>
              <a:gd name="connsiteY1" fmla="*/ 624343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609645 w 2387912"/>
              <a:gd name="connsiteY1" fmla="*/ 624343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609645 w 2387912"/>
              <a:gd name="connsiteY1" fmla="*/ 624343 h 2250049"/>
              <a:gd name="connsiteX2" fmla="*/ 1505696 w 2387912"/>
              <a:gd name="connsiteY2" fmla="*/ 2250049 h 2250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7912" h="2250049" stroke="0" extrusionOk="0">
                <a:moveTo>
                  <a:pt x="288207" y="0"/>
                </a:moveTo>
                <a:cubicBezTo>
                  <a:pt x="1447842" y="0"/>
                  <a:pt x="2387912" y="932046"/>
                  <a:pt x="2387912" y="2081784"/>
                </a:cubicBezTo>
                <a:cubicBezTo>
                  <a:pt x="2014753" y="1744210"/>
                  <a:pt x="1504860" y="1589339"/>
                  <a:pt x="1268435" y="1069061"/>
                </a:cubicBezTo>
                <a:cubicBezTo>
                  <a:pt x="918853" y="694982"/>
                  <a:pt x="288207" y="693928"/>
                  <a:pt x="288207" y="0"/>
                </a:cubicBezTo>
                <a:close/>
              </a:path>
              <a:path w="2387912" h="2250049" fill="none">
                <a:moveTo>
                  <a:pt x="0" y="821835"/>
                </a:moveTo>
                <a:cubicBezTo>
                  <a:pt x="222433" y="596262"/>
                  <a:pt x="893285" y="12966"/>
                  <a:pt x="1609645" y="624343"/>
                </a:cubicBezTo>
                <a:cubicBezTo>
                  <a:pt x="2203318" y="1265183"/>
                  <a:pt x="1756843" y="1929504"/>
                  <a:pt x="1505696" y="2250049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55360C-956E-6734-05C7-6DFCB0277619}"/>
              </a:ext>
            </a:extLst>
          </p:cNvPr>
          <p:cNvSpPr/>
          <p:nvPr/>
        </p:nvSpPr>
        <p:spPr>
          <a:xfrm>
            <a:off x="2857949" y="2022437"/>
            <a:ext cx="6476103" cy="3550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+  +  +  +  +  +  +  +  +  +  +  + +  +  +  +  +  + +  +  +  +  +  + +  +  +  +  + +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500891-D010-0FEE-32E9-F5E2E4BA84C9}"/>
              </a:ext>
            </a:extLst>
          </p:cNvPr>
          <p:cNvSpPr/>
          <p:nvPr/>
        </p:nvSpPr>
        <p:spPr>
          <a:xfrm>
            <a:off x="2857948" y="4426772"/>
            <a:ext cx="6476103" cy="3550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  -  -  -  -  -  -  -  -  -  -  -  -  -  -  -  -  -  -  -  -  -  -  -  -  -  -  -  -  -  -  -  -  -  -  -</a:t>
            </a:r>
            <a:r>
              <a:rPr lang="en-US" b="1" dirty="0"/>
              <a:t> 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9383014F-8C7A-4C05-D080-6056A002B626}"/>
              </a:ext>
            </a:extLst>
          </p:cNvPr>
          <p:cNvSpPr/>
          <p:nvPr/>
        </p:nvSpPr>
        <p:spPr>
          <a:xfrm>
            <a:off x="0" y="0"/>
            <a:ext cx="2872292" cy="1721223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Q: What direction do the charges feel a force?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C755D7B-762A-40BC-71E8-E62A897B32AF}"/>
              </a:ext>
            </a:extLst>
          </p:cNvPr>
          <p:cNvCxnSpPr/>
          <p:nvPr/>
        </p:nvCxnSpPr>
        <p:spPr>
          <a:xfrm>
            <a:off x="2883050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98E594-8134-A8E9-04D4-06A13763F44A}"/>
              </a:ext>
            </a:extLst>
          </p:cNvPr>
          <p:cNvCxnSpPr/>
          <p:nvPr/>
        </p:nvCxnSpPr>
        <p:spPr>
          <a:xfrm>
            <a:off x="3196814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C6D1A6-649A-FA56-9445-0DCD28115383}"/>
              </a:ext>
            </a:extLst>
          </p:cNvPr>
          <p:cNvCxnSpPr/>
          <p:nvPr/>
        </p:nvCxnSpPr>
        <p:spPr>
          <a:xfrm>
            <a:off x="3519544" y="2382818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77310D-6B18-E43E-D2D7-50C53CF29BE8}"/>
              </a:ext>
            </a:extLst>
          </p:cNvPr>
          <p:cNvCxnSpPr/>
          <p:nvPr/>
        </p:nvCxnSpPr>
        <p:spPr>
          <a:xfrm>
            <a:off x="3833308" y="2382818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3DD9C2-810C-9F6F-C8C2-FADD868543C4}"/>
              </a:ext>
            </a:extLst>
          </p:cNvPr>
          <p:cNvCxnSpPr/>
          <p:nvPr/>
        </p:nvCxnSpPr>
        <p:spPr>
          <a:xfrm>
            <a:off x="4165003" y="2372062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F5DAF9-88CA-7D5A-92EE-CAA061C1BACC}"/>
              </a:ext>
            </a:extLst>
          </p:cNvPr>
          <p:cNvCxnSpPr/>
          <p:nvPr/>
        </p:nvCxnSpPr>
        <p:spPr>
          <a:xfrm>
            <a:off x="4478767" y="2372062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4B3992-A821-4843-B54E-4C382EDFCAC7}"/>
              </a:ext>
            </a:extLst>
          </p:cNvPr>
          <p:cNvCxnSpPr/>
          <p:nvPr/>
        </p:nvCxnSpPr>
        <p:spPr>
          <a:xfrm>
            <a:off x="4801497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04FE56-83F9-78D2-9CD8-C50FECFB89EC}"/>
              </a:ext>
            </a:extLst>
          </p:cNvPr>
          <p:cNvCxnSpPr/>
          <p:nvPr/>
        </p:nvCxnSpPr>
        <p:spPr>
          <a:xfrm>
            <a:off x="5115261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B94C56-FE0D-5853-33E2-919DB71431FC}"/>
              </a:ext>
            </a:extLst>
          </p:cNvPr>
          <p:cNvCxnSpPr/>
          <p:nvPr/>
        </p:nvCxnSpPr>
        <p:spPr>
          <a:xfrm>
            <a:off x="5445162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D8A5CE-A3CD-5CAE-78DD-BC52F1DED728}"/>
              </a:ext>
            </a:extLst>
          </p:cNvPr>
          <p:cNvCxnSpPr/>
          <p:nvPr/>
        </p:nvCxnSpPr>
        <p:spPr>
          <a:xfrm>
            <a:off x="5758926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23824C-7246-6C5E-076D-1799FAD630BF}"/>
              </a:ext>
            </a:extLst>
          </p:cNvPr>
          <p:cNvCxnSpPr/>
          <p:nvPr/>
        </p:nvCxnSpPr>
        <p:spPr>
          <a:xfrm>
            <a:off x="6081656" y="2382818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274A85-5C74-5DCF-1E79-C1DFD98FA16F}"/>
              </a:ext>
            </a:extLst>
          </p:cNvPr>
          <p:cNvCxnSpPr/>
          <p:nvPr/>
        </p:nvCxnSpPr>
        <p:spPr>
          <a:xfrm>
            <a:off x="6395420" y="2382818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2C96044-2B5B-2F1B-857F-3934F576FBD1}"/>
              </a:ext>
            </a:extLst>
          </p:cNvPr>
          <p:cNvCxnSpPr/>
          <p:nvPr/>
        </p:nvCxnSpPr>
        <p:spPr>
          <a:xfrm>
            <a:off x="6714565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A5C53E1-7656-B813-6C76-AD8F115501CE}"/>
              </a:ext>
            </a:extLst>
          </p:cNvPr>
          <p:cNvCxnSpPr/>
          <p:nvPr/>
        </p:nvCxnSpPr>
        <p:spPr>
          <a:xfrm>
            <a:off x="7028329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62AD37D-9AA4-F6BD-E8AB-1DBE4A28E643}"/>
              </a:ext>
            </a:extLst>
          </p:cNvPr>
          <p:cNvCxnSpPr/>
          <p:nvPr/>
        </p:nvCxnSpPr>
        <p:spPr>
          <a:xfrm>
            <a:off x="7351059" y="2382818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4A9F72-A669-13BA-AFC9-2B099C3F931B}"/>
              </a:ext>
            </a:extLst>
          </p:cNvPr>
          <p:cNvCxnSpPr/>
          <p:nvPr/>
        </p:nvCxnSpPr>
        <p:spPr>
          <a:xfrm>
            <a:off x="7664823" y="2382818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030C79E-9E38-8943-A16F-D0A1D2C42D47}"/>
              </a:ext>
            </a:extLst>
          </p:cNvPr>
          <p:cNvCxnSpPr/>
          <p:nvPr/>
        </p:nvCxnSpPr>
        <p:spPr>
          <a:xfrm>
            <a:off x="7983968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D1DB546-60C3-DF13-4A92-61EF59EBBD7C}"/>
              </a:ext>
            </a:extLst>
          </p:cNvPr>
          <p:cNvCxnSpPr/>
          <p:nvPr/>
        </p:nvCxnSpPr>
        <p:spPr>
          <a:xfrm>
            <a:off x="8297732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02D9711-BDAE-3EA5-6308-631765C1366E}"/>
              </a:ext>
            </a:extLst>
          </p:cNvPr>
          <p:cNvCxnSpPr/>
          <p:nvPr/>
        </p:nvCxnSpPr>
        <p:spPr>
          <a:xfrm>
            <a:off x="8620462" y="2382818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98BA7F4-CDC5-5A84-0BE0-D1DBCB8C1C25}"/>
              </a:ext>
            </a:extLst>
          </p:cNvPr>
          <p:cNvCxnSpPr/>
          <p:nvPr/>
        </p:nvCxnSpPr>
        <p:spPr>
          <a:xfrm>
            <a:off x="8934226" y="2382818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F54ADC9-7605-28FC-B50B-4AD9D3545823}"/>
              </a:ext>
            </a:extLst>
          </p:cNvPr>
          <p:cNvCxnSpPr/>
          <p:nvPr/>
        </p:nvCxnSpPr>
        <p:spPr>
          <a:xfrm>
            <a:off x="9247991" y="2382818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c 32">
            <a:extLst>
              <a:ext uri="{FF2B5EF4-FFF2-40B4-BE49-F238E27FC236}">
                <a16:creationId xmlns:a16="http://schemas.microsoft.com/office/drawing/2014/main" id="{B16F12E1-46CD-D58E-DC2B-C16A280AB9E0}"/>
              </a:ext>
            </a:extLst>
          </p:cNvPr>
          <p:cNvSpPr/>
          <p:nvPr/>
        </p:nvSpPr>
        <p:spPr>
          <a:xfrm rot="2703568">
            <a:off x="6909351" y="1976075"/>
            <a:ext cx="2841306" cy="2841306"/>
          </a:xfrm>
          <a:prstGeom prst="arc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8D50C4A2-B8EE-3A32-00CF-EAFBCEB80FAB}"/>
              </a:ext>
            </a:extLst>
          </p:cNvPr>
          <p:cNvSpPr/>
          <p:nvPr/>
        </p:nvSpPr>
        <p:spPr>
          <a:xfrm rot="13500000">
            <a:off x="2419827" y="1976074"/>
            <a:ext cx="2841306" cy="2841306"/>
          </a:xfrm>
          <a:prstGeom prst="arc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c 33">
            <a:extLst>
              <a:ext uri="{FF2B5EF4-FFF2-40B4-BE49-F238E27FC236}">
                <a16:creationId xmlns:a16="http://schemas.microsoft.com/office/drawing/2014/main" id="{36C6A558-D6EC-C9C1-E147-E2619C582224}"/>
              </a:ext>
            </a:extLst>
          </p:cNvPr>
          <p:cNvSpPr/>
          <p:nvPr/>
        </p:nvSpPr>
        <p:spPr>
          <a:xfrm rot="13500000">
            <a:off x="1111174" y="2279486"/>
            <a:ext cx="2335724" cy="2200874"/>
          </a:xfrm>
          <a:custGeom>
            <a:avLst/>
            <a:gdLst>
              <a:gd name="connsiteX0" fmla="*/ 2099704 w 4199409"/>
              <a:gd name="connsiteY0" fmla="*/ 0 h 4163568"/>
              <a:gd name="connsiteX1" fmla="*/ 4199409 w 4199409"/>
              <a:gd name="connsiteY1" fmla="*/ 2081784 h 4163568"/>
              <a:gd name="connsiteX2" fmla="*/ 2099705 w 4199409"/>
              <a:gd name="connsiteY2" fmla="*/ 2081784 h 4163568"/>
              <a:gd name="connsiteX3" fmla="*/ 2099704 w 4199409"/>
              <a:gd name="connsiteY3" fmla="*/ 0 h 4163568"/>
              <a:gd name="connsiteX0" fmla="*/ 2099704 w 4199409"/>
              <a:gd name="connsiteY0" fmla="*/ 0 h 4163568"/>
              <a:gd name="connsiteX1" fmla="*/ 4199409 w 4199409"/>
              <a:gd name="connsiteY1" fmla="*/ 2081784 h 4163568"/>
              <a:gd name="connsiteX0" fmla="*/ 0 w 2099705"/>
              <a:gd name="connsiteY0" fmla="*/ 165757 h 2247541"/>
              <a:gd name="connsiteX1" fmla="*/ 2099705 w 2099705"/>
              <a:gd name="connsiteY1" fmla="*/ 2247541 h 2247541"/>
              <a:gd name="connsiteX2" fmla="*/ 1 w 2099705"/>
              <a:gd name="connsiteY2" fmla="*/ 2247541 h 2247541"/>
              <a:gd name="connsiteX3" fmla="*/ 0 w 2099705"/>
              <a:gd name="connsiteY3" fmla="*/ 165757 h 2247541"/>
              <a:gd name="connsiteX0" fmla="*/ 0 w 2099705"/>
              <a:gd name="connsiteY0" fmla="*/ 165757 h 2247541"/>
              <a:gd name="connsiteX1" fmla="*/ 2050997 w 2099705"/>
              <a:gd name="connsiteY1" fmla="*/ 119944 h 2247541"/>
              <a:gd name="connsiteX2" fmla="*/ 2099705 w 2099705"/>
              <a:gd name="connsiteY2" fmla="*/ 2247541 h 2247541"/>
              <a:gd name="connsiteX0" fmla="*/ 0 w 2099705"/>
              <a:gd name="connsiteY0" fmla="*/ 165757 h 2247541"/>
              <a:gd name="connsiteX1" fmla="*/ 2099705 w 2099705"/>
              <a:gd name="connsiteY1" fmla="*/ 2247541 h 2247541"/>
              <a:gd name="connsiteX2" fmla="*/ 1 w 2099705"/>
              <a:gd name="connsiteY2" fmla="*/ 2247541 h 2247541"/>
              <a:gd name="connsiteX3" fmla="*/ 0 w 2099705"/>
              <a:gd name="connsiteY3" fmla="*/ 165757 h 2247541"/>
              <a:gd name="connsiteX0" fmla="*/ 0 w 2099705"/>
              <a:gd name="connsiteY0" fmla="*/ 165757 h 2247541"/>
              <a:gd name="connsiteX1" fmla="*/ 2050997 w 2099705"/>
              <a:gd name="connsiteY1" fmla="*/ 119944 h 2247541"/>
              <a:gd name="connsiteX2" fmla="*/ 2099705 w 2099705"/>
              <a:gd name="connsiteY2" fmla="*/ 2247541 h 2247541"/>
              <a:gd name="connsiteX0" fmla="*/ 0 w 2099705"/>
              <a:gd name="connsiteY0" fmla="*/ 214680 h 2296464"/>
              <a:gd name="connsiteX1" fmla="*/ 2099705 w 2099705"/>
              <a:gd name="connsiteY1" fmla="*/ 2296464 h 2296464"/>
              <a:gd name="connsiteX2" fmla="*/ 1 w 2099705"/>
              <a:gd name="connsiteY2" fmla="*/ 2296464 h 2296464"/>
              <a:gd name="connsiteX3" fmla="*/ 0 w 2099705"/>
              <a:gd name="connsiteY3" fmla="*/ 214680 h 2296464"/>
              <a:gd name="connsiteX0" fmla="*/ 0 w 2099705"/>
              <a:gd name="connsiteY0" fmla="*/ 214680 h 2296464"/>
              <a:gd name="connsiteX1" fmla="*/ 2050997 w 2099705"/>
              <a:gd name="connsiteY1" fmla="*/ 168867 h 2296464"/>
              <a:gd name="connsiteX2" fmla="*/ 2099705 w 2099705"/>
              <a:gd name="connsiteY2" fmla="*/ 2296464 h 2296464"/>
              <a:gd name="connsiteX0" fmla="*/ 0 w 2236799"/>
              <a:gd name="connsiteY0" fmla="*/ 214680 h 2296464"/>
              <a:gd name="connsiteX1" fmla="*/ 2099705 w 2236799"/>
              <a:gd name="connsiteY1" fmla="*/ 2296464 h 2296464"/>
              <a:gd name="connsiteX2" fmla="*/ 1 w 2236799"/>
              <a:gd name="connsiteY2" fmla="*/ 2296464 h 2296464"/>
              <a:gd name="connsiteX3" fmla="*/ 0 w 2236799"/>
              <a:gd name="connsiteY3" fmla="*/ 214680 h 2296464"/>
              <a:gd name="connsiteX0" fmla="*/ 0 w 2236799"/>
              <a:gd name="connsiteY0" fmla="*/ 214680 h 2296464"/>
              <a:gd name="connsiteX1" fmla="*/ 2050997 w 2236799"/>
              <a:gd name="connsiteY1" fmla="*/ 168867 h 2296464"/>
              <a:gd name="connsiteX2" fmla="*/ 2099705 w 2236799"/>
              <a:gd name="connsiteY2" fmla="*/ 2296464 h 2296464"/>
              <a:gd name="connsiteX0" fmla="*/ 0 w 2236799"/>
              <a:gd name="connsiteY0" fmla="*/ 214680 h 2296464"/>
              <a:gd name="connsiteX1" fmla="*/ 2099705 w 2236799"/>
              <a:gd name="connsiteY1" fmla="*/ 2296464 h 2296464"/>
              <a:gd name="connsiteX2" fmla="*/ 980228 w 2236799"/>
              <a:gd name="connsiteY2" fmla="*/ 1283741 h 2296464"/>
              <a:gd name="connsiteX3" fmla="*/ 0 w 2236799"/>
              <a:gd name="connsiteY3" fmla="*/ 214680 h 2296464"/>
              <a:gd name="connsiteX0" fmla="*/ 0 w 2236799"/>
              <a:gd name="connsiteY0" fmla="*/ 214680 h 2296464"/>
              <a:gd name="connsiteX1" fmla="*/ 2050997 w 2236799"/>
              <a:gd name="connsiteY1" fmla="*/ 168867 h 2296464"/>
              <a:gd name="connsiteX2" fmla="*/ 2099705 w 2236799"/>
              <a:gd name="connsiteY2" fmla="*/ 2296464 h 2296464"/>
              <a:gd name="connsiteX0" fmla="*/ 0 w 2236799"/>
              <a:gd name="connsiteY0" fmla="*/ 214680 h 2296464"/>
              <a:gd name="connsiteX1" fmla="*/ 2099705 w 2236799"/>
              <a:gd name="connsiteY1" fmla="*/ 2296464 h 2296464"/>
              <a:gd name="connsiteX2" fmla="*/ 980228 w 2236799"/>
              <a:gd name="connsiteY2" fmla="*/ 1283741 h 2296464"/>
              <a:gd name="connsiteX3" fmla="*/ 0 w 2236799"/>
              <a:gd name="connsiteY3" fmla="*/ 214680 h 2296464"/>
              <a:gd name="connsiteX0" fmla="*/ 0 w 2236799"/>
              <a:gd name="connsiteY0" fmla="*/ 214680 h 2296464"/>
              <a:gd name="connsiteX1" fmla="*/ 2050997 w 2236799"/>
              <a:gd name="connsiteY1" fmla="*/ 168867 h 2296464"/>
              <a:gd name="connsiteX2" fmla="*/ 2099705 w 2236799"/>
              <a:gd name="connsiteY2" fmla="*/ 2296464 h 2296464"/>
              <a:gd name="connsiteX0" fmla="*/ 0 w 2236799"/>
              <a:gd name="connsiteY0" fmla="*/ 214680 h 2296464"/>
              <a:gd name="connsiteX1" fmla="*/ 2099705 w 2236799"/>
              <a:gd name="connsiteY1" fmla="*/ 2296464 h 2296464"/>
              <a:gd name="connsiteX2" fmla="*/ 980228 w 2236799"/>
              <a:gd name="connsiteY2" fmla="*/ 1283741 h 2296464"/>
              <a:gd name="connsiteX3" fmla="*/ 0 w 2236799"/>
              <a:gd name="connsiteY3" fmla="*/ 214680 h 2296464"/>
              <a:gd name="connsiteX0" fmla="*/ 0 w 2236799"/>
              <a:gd name="connsiteY0" fmla="*/ 214680 h 2296464"/>
              <a:gd name="connsiteX1" fmla="*/ 2050997 w 2236799"/>
              <a:gd name="connsiteY1" fmla="*/ 168867 h 2296464"/>
              <a:gd name="connsiteX2" fmla="*/ 2099705 w 2236799"/>
              <a:gd name="connsiteY2" fmla="*/ 2296464 h 2296464"/>
              <a:gd name="connsiteX0" fmla="*/ 0 w 2253321"/>
              <a:gd name="connsiteY0" fmla="*/ 214680 h 2296464"/>
              <a:gd name="connsiteX1" fmla="*/ 2099705 w 2253321"/>
              <a:gd name="connsiteY1" fmla="*/ 2296464 h 2296464"/>
              <a:gd name="connsiteX2" fmla="*/ 980228 w 2253321"/>
              <a:gd name="connsiteY2" fmla="*/ 1283741 h 2296464"/>
              <a:gd name="connsiteX3" fmla="*/ 0 w 2253321"/>
              <a:gd name="connsiteY3" fmla="*/ 214680 h 2296464"/>
              <a:gd name="connsiteX0" fmla="*/ 0 w 2253321"/>
              <a:gd name="connsiteY0" fmla="*/ 214680 h 2296464"/>
              <a:gd name="connsiteX1" fmla="*/ 2050997 w 2253321"/>
              <a:gd name="connsiteY1" fmla="*/ 168867 h 2296464"/>
              <a:gd name="connsiteX2" fmla="*/ 2099705 w 2253321"/>
              <a:gd name="connsiteY2" fmla="*/ 2296464 h 2296464"/>
              <a:gd name="connsiteX0" fmla="*/ 288207 w 2541528"/>
              <a:gd name="connsiteY0" fmla="*/ 132896 h 2214680"/>
              <a:gd name="connsiteX1" fmla="*/ 2387912 w 2541528"/>
              <a:gd name="connsiteY1" fmla="*/ 2214680 h 2214680"/>
              <a:gd name="connsiteX2" fmla="*/ 1268435 w 2541528"/>
              <a:gd name="connsiteY2" fmla="*/ 1201957 h 2214680"/>
              <a:gd name="connsiteX3" fmla="*/ 288207 w 2541528"/>
              <a:gd name="connsiteY3" fmla="*/ 132896 h 2214680"/>
              <a:gd name="connsiteX0" fmla="*/ 0 w 2541528"/>
              <a:gd name="connsiteY0" fmla="*/ 954731 h 2214680"/>
              <a:gd name="connsiteX1" fmla="*/ 2339204 w 2541528"/>
              <a:gd name="connsiteY1" fmla="*/ 87083 h 2214680"/>
              <a:gd name="connsiteX2" fmla="*/ 2387912 w 2541528"/>
              <a:gd name="connsiteY2" fmla="*/ 2214680 h 2214680"/>
              <a:gd name="connsiteX0" fmla="*/ 288207 w 2426807"/>
              <a:gd name="connsiteY0" fmla="*/ 132896 h 2382945"/>
              <a:gd name="connsiteX1" fmla="*/ 2387912 w 2426807"/>
              <a:gd name="connsiteY1" fmla="*/ 2214680 h 2382945"/>
              <a:gd name="connsiteX2" fmla="*/ 1268435 w 2426807"/>
              <a:gd name="connsiteY2" fmla="*/ 1201957 h 2382945"/>
              <a:gd name="connsiteX3" fmla="*/ 288207 w 2426807"/>
              <a:gd name="connsiteY3" fmla="*/ 132896 h 2382945"/>
              <a:gd name="connsiteX0" fmla="*/ 0 w 2426807"/>
              <a:gd name="connsiteY0" fmla="*/ 954731 h 2382945"/>
              <a:gd name="connsiteX1" fmla="*/ 2339204 w 2426807"/>
              <a:gd name="connsiteY1" fmla="*/ 87083 h 2382945"/>
              <a:gd name="connsiteX2" fmla="*/ 1505696 w 2426807"/>
              <a:gd name="connsiteY2" fmla="*/ 2382945 h 2382945"/>
              <a:gd name="connsiteX0" fmla="*/ 288207 w 2450502"/>
              <a:gd name="connsiteY0" fmla="*/ 132896 h 2382945"/>
              <a:gd name="connsiteX1" fmla="*/ 2387912 w 2450502"/>
              <a:gd name="connsiteY1" fmla="*/ 2214680 h 2382945"/>
              <a:gd name="connsiteX2" fmla="*/ 1268435 w 2450502"/>
              <a:gd name="connsiteY2" fmla="*/ 1201957 h 2382945"/>
              <a:gd name="connsiteX3" fmla="*/ 288207 w 2450502"/>
              <a:gd name="connsiteY3" fmla="*/ 132896 h 2382945"/>
              <a:gd name="connsiteX0" fmla="*/ 0 w 2450502"/>
              <a:gd name="connsiteY0" fmla="*/ 954731 h 2382945"/>
              <a:gd name="connsiteX1" fmla="*/ 2339204 w 2450502"/>
              <a:gd name="connsiteY1" fmla="*/ 87083 h 2382945"/>
              <a:gd name="connsiteX2" fmla="*/ 2081821 w 2450502"/>
              <a:gd name="connsiteY2" fmla="*/ 1289226 h 2382945"/>
              <a:gd name="connsiteX3" fmla="*/ 1505696 w 2450502"/>
              <a:gd name="connsiteY3" fmla="*/ 2382945 h 2382945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822572 w 2387912"/>
              <a:gd name="connsiteY1" fmla="*/ 563267 h 2250049"/>
              <a:gd name="connsiteX2" fmla="*/ 2081821 w 2387912"/>
              <a:gd name="connsiteY2" fmla="*/ 1156330 h 2250049"/>
              <a:gd name="connsiteX3" fmla="*/ 1505696 w 2387912"/>
              <a:gd name="connsiteY3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579044 w 2387912"/>
              <a:gd name="connsiteY1" fmla="*/ 457025 h 2250049"/>
              <a:gd name="connsiteX2" fmla="*/ 2081821 w 2387912"/>
              <a:gd name="connsiteY2" fmla="*/ 1156330 h 2250049"/>
              <a:gd name="connsiteX3" fmla="*/ 1505696 w 2387912"/>
              <a:gd name="connsiteY3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579044 w 2387912"/>
              <a:gd name="connsiteY1" fmla="*/ 457025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716109 w 2387912"/>
              <a:gd name="connsiteY1" fmla="*/ 593805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716109 w 2387912"/>
              <a:gd name="connsiteY1" fmla="*/ 593805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716109 w 2387912"/>
              <a:gd name="connsiteY1" fmla="*/ 593805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609645 w 2387912"/>
              <a:gd name="connsiteY1" fmla="*/ 624343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609645 w 2387912"/>
              <a:gd name="connsiteY1" fmla="*/ 624343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609645 w 2387912"/>
              <a:gd name="connsiteY1" fmla="*/ 624343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609645 w 2387912"/>
              <a:gd name="connsiteY1" fmla="*/ 624343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609645 w 2387912"/>
              <a:gd name="connsiteY1" fmla="*/ 624343 h 2250049"/>
              <a:gd name="connsiteX2" fmla="*/ 1505696 w 2387912"/>
              <a:gd name="connsiteY2" fmla="*/ 2250049 h 2250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7912" h="2250049" stroke="0" extrusionOk="0">
                <a:moveTo>
                  <a:pt x="288207" y="0"/>
                </a:moveTo>
                <a:cubicBezTo>
                  <a:pt x="1447842" y="0"/>
                  <a:pt x="2387912" y="932046"/>
                  <a:pt x="2387912" y="2081784"/>
                </a:cubicBezTo>
                <a:cubicBezTo>
                  <a:pt x="2014753" y="1744210"/>
                  <a:pt x="1504860" y="1589339"/>
                  <a:pt x="1268435" y="1069061"/>
                </a:cubicBezTo>
                <a:cubicBezTo>
                  <a:pt x="918853" y="694982"/>
                  <a:pt x="288207" y="693928"/>
                  <a:pt x="288207" y="0"/>
                </a:cubicBezTo>
                <a:close/>
              </a:path>
              <a:path w="2387912" h="2250049" fill="none">
                <a:moveTo>
                  <a:pt x="0" y="821835"/>
                </a:moveTo>
                <a:cubicBezTo>
                  <a:pt x="222433" y="596262"/>
                  <a:pt x="893285" y="12966"/>
                  <a:pt x="1609645" y="624343"/>
                </a:cubicBezTo>
                <a:cubicBezTo>
                  <a:pt x="2203318" y="1265183"/>
                  <a:pt x="1756843" y="1929504"/>
                  <a:pt x="1505696" y="2250049"/>
                </a:cubicBezTo>
              </a:path>
            </a:pathLst>
          </a:cu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ine Callout 1 36">
            <a:extLst>
              <a:ext uri="{FF2B5EF4-FFF2-40B4-BE49-F238E27FC236}">
                <a16:creationId xmlns:a16="http://schemas.microsoft.com/office/drawing/2014/main" id="{6519A838-15E1-496A-A6A3-4A498BFEE667}"/>
              </a:ext>
            </a:extLst>
          </p:cNvPr>
          <p:cNvSpPr/>
          <p:nvPr/>
        </p:nvSpPr>
        <p:spPr>
          <a:xfrm>
            <a:off x="9029251" y="96229"/>
            <a:ext cx="3062344" cy="961200"/>
          </a:xfrm>
          <a:prstGeom prst="borderCallout1">
            <a:avLst>
              <a:gd name="adj1" fmla="val 99649"/>
              <a:gd name="adj2" fmla="val -52"/>
              <a:gd name="adj3" fmla="val 210280"/>
              <a:gd name="adj4" fmla="val -15048"/>
            </a:avLst>
          </a:pr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The charges are uniformly distributed. The plate is a conductor.</a:t>
            </a:r>
          </a:p>
        </p:txBody>
      </p:sp>
      <p:sp>
        <p:nvSpPr>
          <p:cNvPr id="31" name="Line Callout 1 30">
            <a:extLst>
              <a:ext uri="{FF2B5EF4-FFF2-40B4-BE49-F238E27FC236}">
                <a16:creationId xmlns:a16="http://schemas.microsoft.com/office/drawing/2014/main" id="{619FFD61-5E31-AD0C-2AE6-41B059E43E3E}"/>
              </a:ext>
            </a:extLst>
          </p:cNvPr>
          <p:cNvSpPr/>
          <p:nvPr/>
        </p:nvSpPr>
        <p:spPr>
          <a:xfrm>
            <a:off x="8297731" y="5055628"/>
            <a:ext cx="3621741" cy="1603356"/>
          </a:xfrm>
          <a:prstGeom prst="borderCallout1">
            <a:avLst>
              <a:gd name="adj1" fmla="val 1020"/>
              <a:gd name="adj2" fmla="val 542"/>
              <a:gd name="adj3" fmla="val -53922"/>
              <a:gd name="adj4" fmla="val -34603"/>
            </a:avLst>
          </a:pr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The field lines are straight and equally spaced. This means that the field has the same strength everywhere between the plates (it is uniform).</a:t>
            </a:r>
          </a:p>
        </p:txBody>
      </p:sp>
      <p:sp>
        <p:nvSpPr>
          <p:cNvPr id="32" name="Line Callout 1 31">
            <a:extLst>
              <a:ext uri="{FF2B5EF4-FFF2-40B4-BE49-F238E27FC236}">
                <a16:creationId xmlns:a16="http://schemas.microsoft.com/office/drawing/2014/main" id="{58138ADC-8FC3-114E-E4C2-43B377EFF0B4}"/>
              </a:ext>
            </a:extLst>
          </p:cNvPr>
          <p:cNvSpPr/>
          <p:nvPr/>
        </p:nvSpPr>
        <p:spPr>
          <a:xfrm>
            <a:off x="211567" y="5416472"/>
            <a:ext cx="3621741" cy="1248353"/>
          </a:xfrm>
          <a:prstGeom prst="borderCallout1">
            <a:avLst>
              <a:gd name="adj1" fmla="val 1020"/>
              <a:gd name="adj2" fmla="val 51631"/>
              <a:gd name="adj3" fmla="val -161691"/>
              <a:gd name="adj4" fmla="val 51536"/>
            </a:avLst>
          </a:pr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The spacing between field lines is increasing. This means that the field is getting weaker in strength outside of the plates.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342ABC5-761B-5E7C-3F03-38576B4A993D}"/>
              </a:ext>
            </a:extLst>
          </p:cNvPr>
          <p:cNvSpPr/>
          <p:nvPr/>
        </p:nvSpPr>
        <p:spPr>
          <a:xfrm>
            <a:off x="3464789" y="2822206"/>
            <a:ext cx="433892" cy="43389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3545781-749C-37CD-BB36-E2D003B5DF4D}"/>
              </a:ext>
            </a:extLst>
          </p:cNvPr>
          <p:cNvSpPr/>
          <p:nvPr/>
        </p:nvSpPr>
        <p:spPr>
          <a:xfrm>
            <a:off x="4940470" y="3439640"/>
            <a:ext cx="433892" cy="43389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01D43D4-28DC-86B7-B3FD-4F7B5BA672CA}"/>
              </a:ext>
            </a:extLst>
          </p:cNvPr>
          <p:cNvSpPr/>
          <p:nvPr/>
        </p:nvSpPr>
        <p:spPr>
          <a:xfrm>
            <a:off x="6966631" y="2515497"/>
            <a:ext cx="433892" cy="43389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3E19262-8C3F-C0DD-9A13-5DE84FB005BA}"/>
              </a:ext>
            </a:extLst>
          </p:cNvPr>
          <p:cNvSpPr/>
          <p:nvPr/>
        </p:nvSpPr>
        <p:spPr>
          <a:xfrm>
            <a:off x="8236034" y="3894395"/>
            <a:ext cx="433892" cy="43389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1" name="Line Callout 1 40">
            <a:extLst>
              <a:ext uri="{FF2B5EF4-FFF2-40B4-BE49-F238E27FC236}">
                <a16:creationId xmlns:a16="http://schemas.microsoft.com/office/drawing/2014/main" id="{32A9DB58-3A64-2CF9-C909-9821284C44F8}"/>
              </a:ext>
            </a:extLst>
          </p:cNvPr>
          <p:cNvSpPr/>
          <p:nvPr/>
        </p:nvSpPr>
        <p:spPr>
          <a:xfrm>
            <a:off x="3681735" y="404418"/>
            <a:ext cx="3621741" cy="1248353"/>
          </a:xfrm>
          <a:prstGeom prst="borderCallout1">
            <a:avLst>
              <a:gd name="adj1" fmla="val 100121"/>
              <a:gd name="adj2" fmla="val 50443"/>
              <a:gd name="adj3" fmla="val 242468"/>
              <a:gd name="adj4" fmla="val 41437"/>
            </a:avLst>
          </a:pr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The field strength is the same everywhere between the plates so each identical charge feels the same force.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DB40725-80E3-A843-A146-866C884FA407}"/>
              </a:ext>
            </a:extLst>
          </p:cNvPr>
          <p:cNvCxnSpPr>
            <a:endCxn id="40" idx="0"/>
          </p:cNvCxnSpPr>
          <p:nvPr/>
        </p:nvCxnSpPr>
        <p:spPr>
          <a:xfrm>
            <a:off x="7303476" y="1652771"/>
            <a:ext cx="1149504" cy="2241624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BD811A7-4DC6-6FE5-385D-6D73B1C1C6A7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6313726" y="1652771"/>
            <a:ext cx="716447" cy="926268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FF3D7F9-DB66-1131-B662-68242FCCEEB6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3681735" y="1652771"/>
            <a:ext cx="182014" cy="1169435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90AB251-37AA-B886-6FD5-15E1336741D7}"/>
              </a:ext>
            </a:extLst>
          </p:cNvPr>
          <p:cNvCxnSpPr>
            <a:stCxn id="6" idx="4"/>
          </p:cNvCxnSpPr>
          <p:nvPr/>
        </p:nvCxnSpPr>
        <p:spPr>
          <a:xfrm>
            <a:off x="3681735" y="3256098"/>
            <a:ext cx="0" cy="638297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8DAA321-4EBE-CFF8-676D-99AD34C14212}"/>
              </a:ext>
            </a:extLst>
          </p:cNvPr>
          <p:cNvCxnSpPr/>
          <p:nvPr/>
        </p:nvCxnSpPr>
        <p:spPr>
          <a:xfrm>
            <a:off x="5168083" y="3873532"/>
            <a:ext cx="0" cy="638297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43627D0-61B2-FE1F-4280-2D488C2E04C0}"/>
              </a:ext>
            </a:extLst>
          </p:cNvPr>
          <p:cNvCxnSpPr/>
          <p:nvPr/>
        </p:nvCxnSpPr>
        <p:spPr>
          <a:xfrm>
            <a:off x="7181555" y="2936949"/>
            <a:ext cx="0" cy="638297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72DCEAC-7657-331D-8D12-C59E8B6A6955}"/>
              </a:ext>
            </a:extLst>
          </p:cNvPr>
          <p:cNvCxnSpPr/>
          <p:nvPr/>
        </p:nvCxnSpPr>
        <p:spPr>
          <a:xfrm>
            <a:off x="8452980" y="4334798"/>
            <a:ext cx="0" cy="638297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Line Callout 1 46">
            <a:extLst>
              <a:ext uri="{FF2B5EF4-FFF2-40B4-BE49-F238E27FC236}">
                <a16:creationId xmlns:a16="http://schemas.microsoft.com/office/drawing/2014/main" id="{25BC3839-1DC7-E131-0146-BC438B6676A8}"/>
              </a:ext>
            </a:extLst>
          </p:cNvPr>
          <p:cNvSpPr/>
          <p:nvPr/>
        </p:nvSpPr>
        <p:spPr>
          <a:xfrm>
            <a:off x="4227988" y="5405834"/>
            <a:ext cx="3621741" cy="1248353"/>
          </a:xfrm>
          <a:prstGeom prst="borderCallout1">
            <a:avLst>
              <a:gd name="adj1" fmla="val 1020"/>
              <a:gd name="adj2" fmla="val 51631"/>
              <a:gd name="adj3" fmla="val -72931"/>
              <a:gd name="adj4" fmla="val 27476"/>
            </a:avLst>
          </a:pr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Each identical charge feels the same magnitude force towards the negative plate. Repelled by positive plate, and attracted by the negative.</a:t>
            </a:r>
          </a:p>
        </p:txBody>
      </p:sp>
    </p:spTree>
    <p:extLst>
      <p:ext uri="{BB962C8B-B14F-4D97-AF65-F5344CB8AC3E}">
        <p14:creationId xmlns:p14="http://schemas.microsoft.com/office/powerpoint/2010/main" val="856627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55360C-956E-6734-05C7-6DFCB0277619}"/>
              </a:ext>
            </a:extLst>
          </p:cNvPr>
          <p:cNvSpPr/>
          <p:nvPr/>
        </p:nvSpPr>
        <p:spPr>
          <a:xfrm>
            <a:off x="2857949" y="2022437"/>
            <a:ext cx="6476103" cy="3550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500891-D010-0FEE-32E9-F5E2E4BA84C9}"/>
              </a:ext>
            </a:extLst>
          </p:cNvPr>
          <p:cNvSpPr/>
          <p:nvPr/>
        </p:nvSpPr>
        <p:spPr>
          <a:xfrm>
            <a:off x="2857948" y="4426772"/>
            <a:ext cx="6476103" cy="3550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9383014F-8C7A-4C05-D080-6056A002B626}"/>
              </a:ext>
            </a:extLst>
          </p:cNvPr>
          <p:cNvSpPr/>
          <p:nvPr/>
        </p:nvSpPr>
        <p:spPr>
          <a:xfrm>
            <a:off x="0" y="0"/>
            <a:ext cx="2872292" cy="1721223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Draw two parallel plates</a:t>
            </a:r>
          </a:p>
        </p:txBody>
      </p:sp>
    </p:spTree>
    <p:extLst>
      <p:ext uri="{BB962C8B-B14F-4D97-AF65-F5344CB8AC3E}">
        <p14:creationId xmlns:p14="http://schemas.microsoft.com/office/powerpoint/2010/main" val="936976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55360C-956E-6734-05C7-6DFCB0277619}"/>
              </a:ext>
            </a:extLst>
          </p:cNvPr>
          <p:cNvSpPr/>
          <p:nvPr/>
        </p:nvSpPr>
        <p:spPr>
          <a:xfrm>
            <a:off x="2857949" y="2022437"/>
            <a:ext cx="6476103" cy="3550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500891-D010-0FEE-32E9-F5E2E4BA84C9}"/>
              </a:ext>
            </a:extLst>
          </p:cNvPr>
          <p:cNvSpPr/>
          <p:nvPr/>
        </p:nvSpPr>
        <p:spPr>
          <a:xfrm>
            <a:off x="2857948" y="4426772"/>
            <a:ext cx="6476103" cy="3550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9383014F-8C7A-4C05-D080-6056A002B626}"/>
              </a:ext>
            </a:extLst>
          </p:cNvPr>
          <p:cNvSpPr/>
          <p:nvPr/>
        </p:nvSpPr>
        <p:spPr>
          <a:xfrm>
            <a:off x="0" y="0"/>
            <a:ext cx="2872292" cy="1721223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Make one positive, and one negative</a:t>
            </a:r>
          </a:p>
        </p:txBody>
      </p:sp>
    </p:spTree>
    <p:extLst>
      <p:ext uri="{BB962C8B-B14F-4D97-AF65-F5344CB8AC3E}">
        <p14:creationId xmlns:p14="http://schemas.microsoft.com/office/powerpoint/2010/main" val="1611148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55360C-956E-6734-05C7-6DFCB0277619}"/>
              </a:ext>
            </a:extLst>
          </p:cNvPr>
          <p:cNvSpPr/>
          <p:nvPr/>
        </p:nvSpPr>
        <p:spPr>
          <a:xfrm>
            <a:off x="2857949" y="2022437"/>
            <a:ext cx="6476103" cy="3550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+  +  +  +  +  +  +  +  +  +  +  + +  +  +  +  +  + +  +  +  +  +  + +  +  +  +  + +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500891-D010-0FEE-32E9-F5E2E4BA84C9}"/>
              </a:ext>
            </a:extLst>
          </p:cNvPr>
          <p:cNvSpPr/>
          <p:nvPr/>
        </p:nvSpPr>
        <p:spPr>
          <a:xfrm>
            <a:off x="2857948" y="4426772"/>
            <a:ext cx="6476103" cy="3550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  -  -  -  -  -  -  -  -  -  -  -  -  -  -  -  -  -  -  -  -  -  -  -  -  -  -  -  -  -  -  -  -  -  -  -</a:t>
            </a:r>
            <a:r>
              <a:rPr lang="en-US" b="1" dirty="0"/>
              <a:t> 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9383014F-8C7A-4C05-D080-6056A002B626}"/>
              </a:ext>
            </a:extLst>
          </p:cNvPr>
          <p:cNvSpPr/>
          <p:nvPr/>
        </p:nvSpPr>
        <p:spPr>
          <a:xfrm>
            <a:off x="0" y="0"/>
            <a:ext cx="2872292" cy="1721223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Make one positive, and one negative</a:t>
            </a:r>
          </a:p>
        </p:txBody>
      </p:sp>
    </p:spTree>
    <p:extLst>
      <p:ext uri="{BB962C8B-B14F-4D97-AF65-F5344CB8AC3E}">
        <p14:creationId xmlns:p14="http://schemas.microsoft.com/office/powerpoint/2010/main" val="3729041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55360C-956E-6734-05C7-6DFCB0277619}"/>
              </a:ext>
            </a:extLst>
          </p:cNvPr>
          <p:cNvSpPr/>
          <p:nvPr/>
        </p:nvSpPr>
        <p:spPr>
          <a:xfrm>
            <a:off x="2857949" y="2022437"/>
            <a:ext cx="6476103" cy="3550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+  +  +  +  +  +  +  +  +  +  +  + +  +  +  +  +  + +  +  +  +  +  + +  +  +  +  + +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500891-D010-0FEE-32E9-F5E2E4BA84C9}"/>
              </a:ext>
            </a:extLst>
          </p:cNvPr>
          <p:cNvSpPr/>
          <p:nvPr/>
        </p:nvSpPr>
        <p:spPr>
          <a:xfrm>
            <a:off x="2857948" y="4426772"/>
            <a:ext cx="6476103" cy="3550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  -  -  -  -  -  -  -  -  -  -  -  -  -  -  -  -  -  -  -  -  -  -  -  -  -  -  -  -  -  -  -  -  -  -  -</a:t>
            </a:r>
            <a:r>
              <a:rPr lang="en-US" b="1" dirty="0"/>
              <a:t> 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9383014F-8C7A-4C05-D080-6056A002B626}"/>
              </a:ext>
            </a:extLst>
          </p:cNvPr>
          <p:cNvSpPr/>
          <p:nvPr/>
        </p:nvSpPr>
        <p:spPr>
          <a:xfrm>
            <a:off x="0" y="0"/>
            <a:ext cx="2872292" cy="1721223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Add equally spaced field lines inside the plates</a:t>
            </a:r>
          </a:p>
        </p:txBody>
      </p:sp>
    </p:spTree>
    <p:extLst>
      <p:ext uri="{BB962C8B-B14F-4D97-AF65-F5344CB8AC3E}">
        <p14:creationId xmlns:p14="http://schemas.microsoft.com/office/powerpoint/2010/main" val="855106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55360C-956E-6734-05C7-6DFCB0277619}"/>
              </a:ext>
            </a:extLst>
          </p:cNvPr>
          <p:cNvSpPr/>
          <p:nvPr/>
        </p:nvSpPr>
        <p:spPr>
          <a:xfrm>
            <a:off x="2857949" y="2022437"/>
            <a:ext cx="6476103" cy="3550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+  +  +  +  +  +  +  +  +  +  +  + +  +  +  +  +  + +  +  +  +  +  + +  +  +  +  + +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500891-D010-0FEE-32E9-F5E2E4BA84C9}"/>
              </a:ext>
            </a:extLst>
          </p:cNvPr>
          <p:cNvSpPr/>
          <p:nvPr/>
        </p:nvSpPr>
        <p:spPr>
          <a:xfrm>
            <a:off x="2857948" y="4426772"/>
            <a:ext cx="6476103" cy="3550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  -  -  -  -  -  -  -  -  -  -  -  -  -  -  -  -  -  -  -  -  -  -  -  -  -  -  -  -  -  -  -  -  -  -  -</a:t>
            </a:r>
            <a:r>
              <a:rPr lang="en-US" b="1" dirty="0"/>
              <a:t> 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9383014F-8C7A-4C05-D080-6056A002B626}"/>
              </a:ext>
            </a:extLst>
          </p:cNvPr>
          <p:cNvSpPr/>
          <p:nvPr/>
        </p:nvSpPr>
        <p:spPr>
          <a:xfrm>
            <a:off x="0" y="0"/>
            <a:ext cx="2872292" cy="1721223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Add equally spaced field lines inside the plates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C755D7B-762A-40BC-71E8-E62A897B32AF}"/>
              </a:ext>
            </a:extLst>
          </p:cNvPr>
          <p:cNvCxnSpPr/>
          <p:nvPr/>
        </p:nvCxnSpPr>
        <p:spPr>
          <a:xfrm>
            <a:off x="2883050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98E594-8134-A8E9-04D4-06A13763F44A}"/>
              </a:ext>
            </a:extLst>
          </p:cNvPr>
          <p:cNvCxnSpPr/>
          <p:nvPr/>
        </p:nvCxnSpPr>
        <p:spPr>
          <a:xfrm>
            <a:off x="3196814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C6D1A6-649A-FA56-9445-0DCD28115383}"/>
              </a:ext>
            </a:extLst>
          </p:cNvPr>
          <p:cNvCxnSpPr/>
          <p:nvPr/>
        </p:nvCxnSpPr>
        <p:spPr>
          <a:xfrm>
            <a:off x="3519544" y="2382818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77310D-6B18-E43E-D2D7-50C53CF29BE8}"/>
              </a:ext>
            </a:extLst>
          </p:cNvPr>
          <p:cNvCxnSpPr/>
          <p:nvPr/>
        </p:nvCxnSpPr>
        <p:spPr>
          <a:xfrm>
            <a:off x="3833308" y="2382818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3DD9C2-810C-9F6F-C8C2-FADD868543C4}"/>
              </a:ext>
            </a:extLst>
          </p:cNvPr>
          <p:cNvCxnSpPr/>
          <p:nvPr/>
        </p:nvCxnSpPr>
        <p:spPr>
          <a:xfrm>
            <a:off x="4165003" y="2372062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F5DAF9-88CA-7D5A-92EE-CAA061C1BACC}"/>
              </a:ext>
            </a:extLst>
          </p:cNvPr>
          <p:cNvCxnSpPr/>
          <p:nvPr/>
        </p:nvCxnSpPr>
        <p:spPr>
          <a:xfrm>
            <a:off x="4478767" y="2372062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4B3992-A821-4843-B54E-4C382EDFCAC7}"/>
              </a:ext>
            </a:extLst>
          </p:cNvPr>
          <p:cNvCxnSpPr/>
          <p:nvPr/>
        </p:nvCxnSpPr>
        <p:spPr>
          <a:xfrm>
            <a:off x="4801497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04FE56-83F9-78D2-9CD8-C50FECFB89EC}"/>
              </a:ext>
            </a:extLst>
          </p:cNvPr>
          <p:cNvCxnSpPr/>
          <p:nvPr/>
        </p:nvCxnSpPr>
        <p:spPr>
          <a:xfrm>
            <a:off x="5115261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B94C56-FE0D-5853-33E2-919DB71431FC}"/>
              </a:ext>
            </a:extLst>
          </p:cNvPr>
          <p:cNvCxnSpPr/>
          <p:nvPr/>
        </p:nvCxnSpPr>
        <p:spPr>
          <a:xfrm>
            <a:off x="5445162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D8A5CE-A3CD-5CAE-78DD-BC52F1DED728}"/>
              </a:ext>
            </a:extLst>
          </p:cNvPr>
          <p:cNvCxnSpPr/>
          <p:nvPr/>
        </p:nvCxnSpPr>
        <p:spPr>
          <a:xfrm>
            <a:off x="5758926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23824C-7246-6C5E-076D-1799FAD630BF}"/>
              </a:ext>
            </a:extLst>
          </p:cNvPr>
          <p:cNvCxnSpPr/>
          <p:nvPr/>
        </p:nvCxnSpPr>
        <p:spPr>
          <a:xfrm>
            <a:off x="6081656" y="2382818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274A85-5C74-5DCF-1E79-C1DFD98FA16F}"/>
              </a:ext>
            </a:extLst>
          </p:cNvPr>
          <p:cNvCxnSpPr/>
          <p:nvPr/>
        </p:nvCxnSpPr>
        <p:spPr>
          <a:xfrm>
            <a:off x="6395420" y="2382818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2C96044-2B5B-2F1B-857F-3934F576FBD1}"/>
              </a:ext>
            </a:extLst>
          </p:cNvPr>
          <p:cNvCxnSpPr/>
          <p:nvPr/>
        </p:nvCxnSpPr>
        <p:spPr>
          <a:xfrm>
            <a:off x="6714565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A5C53E1-7656-B813-6C76-AD8F115501CE}"/>
              </a:ext>
            </a:extLst>
          </p:cNvPr>
          <p:cNvCxnSpPr/>
          <p:nvPr/>
        </p:nvCxnSpPr>
        <p:spPr>
          <a:xfrm>
            <a:off x="7028329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62AD37D-9AA4-F6BD-E8AB-1DBE4A28E643}"/>
              </a:ext>
            </a:extLst>
          </p:cNvPr>
          <p:cNvCxnSpPr/>
          <p:nvPr/>
        </p:nvCxnSpPr>
        <p:spPr>
          <a:xfrm>
            <a:off x="7351059" y="2382818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4A9F72-A669-13BA-AFC9-2B099C3F931B}"/>
              </a:ext>
            </a:extLst>
          </p:cNvPr>
          <p:cNvCxnSpPr/>
          <p:nvPr/>
        </p:nvCxnSpPr>
        <p:spPr>
          <a:xfrm>
            <a:off x="7664823" y="2382818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030C79E-9E38-8943-A16F-D0A1D2C42D47}"/>
              </a:ext>
            </a:extLst>
          </p:cNvPr>
          <p:cNvCxnSpPr/>
          <p:nvPr/>
        </p:nvCxnSpPr>
        <p:spPr>
          <a:xfrm>
            <a:off x="7983968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D1DB546-60C3-DF13-4A92-61EF59EBBD7C}"/>
              </a:ext>
            </a:extLst>
          </p:cNvPr>
          <p:cNvCxnSpPr/>
          <p:nvPr/>
        </p:nvCxnSpPr>
        <p:spPr>
          <a:xfrm>
            <a:off x="8297732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02D9711-BDAE-3EA5-6308-631765C1366E}"/>
              </a:ext>
            </a:extLst>
          </p:cNvPr>
          <p:cNvCxnSpPr/>
          <p:nvPr/>
        </p:nvCxnSpPr>
        <p:spPr>
          <a:xfrm>
            <a:off x="8620462" y="2382818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98BA7F4-CDC5-5A84-0BE0-D1DBCB8C1C25}"/>
              </a:ext>
            </a:extLst>
          </p:cNvPr>
          <p:cNvCxnSpPr/>
          <p:nvPr/>
        </p:nvCxnSpPr>
        <p:spPr>
          <a:xfrm>
            <a:off x="8934226" y="2382818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F54ADC9-7605-28FC-B50B-4AD9D3545823}"/>
              </a:ext>
            </a:extLst>
          </p:cNvPr>
          <p:cNvCxnSpPr/>
          <p:nvPr/>
        </p:nvCxnSpPr>
        <p:spPr>
          <a:xfrm>
            <a:off x="9247991" y="2382818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901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Arc 33">
            <a:extLst>
              <a:ext uri="{FF2B5EF4-FFF2-40B4-BE49-F238E27FC236}">
                <a16:creationId xmlns:a16="http://schemas.microsoft.com/office/drawing/2014/main" id="{88E1D2B5-84CC-FCD1-6B86-3137D472D1A5}"/>
              </a:ext>
            </a:extLst>
          </p:cNvPr>
          <p:cNvSpPr/>
          <p:nvPr/>
        </p:nvSpPr>
        <p:spPr>
          <a:xfrm rot="2703568">
            <a:off x="8722018" y="2290786"/>
            <a:ext cx="2387912" cy="2250049"/>
          </a:xfrm>
          <a:custGeom>
            <a:avLst/>
            <a:gdLst>
              <a:gd name="connsiteX0" fmla="*/ 2099704 w 4199409"/>
              <a:gd name="connsiteY0" fmla="*/ 0 h 4163568"/>
              <a:gd name="connsiteX1" fmla="*/ 4199409 w 4199409"/>
              <a:gd name="connsiteY1" fmla="*/ 2081784 h 4163568"/>
              <a:gd name="connsiteX2" fmla="*/ 2099705 w 4199409"/>
              <a:gd name="connsiteY2" fmla="*/ 2081784 h 4163568"/>
              <a:gd name="connsiteX3" fmla="*/ 2099704 w 4199409"/>
              <a:gd name="connsiteY3" fmla="*/ 0 h 4163568"/>
              <a:gd name="connsiteX0" fmla="*/ 2099704 w 4199409"/>
              <a:gd name="connsiteY0" fmla="*/ 0 h 4163568"/>
              <a:gd name="connsiteX1" fmla="*/ 4199409 w 4199409"/>
              <a:gd name="connsiteY1" fmla="*/ 2081784 h 4163568"/>
              <a:gd name="connsiteX0" fmla="*/ 0 w 2099705"/>
              <a:gd name="connsiteY0" fmla="*/ 165757 h 2247541"/>
              <a:gd name="connsiteX1" fmla="*/ 2099705 w 2099705"/>
              <a:gd name="connsiteY1" fmla="*/ 2247541 h 2247541"/>
              <a:gd name="connsiteX2" fmla="*/ 1 w 2099705"/>
              <a:gd name="connsiteY2" fmla="*/ 2247541 h 2247541"/>
              <a:gd name="connsiteX3" fmla="*/ 0 w 2099705"/>
              <a:gd name="connsiteY3" fmla="*/ 165757 h 2247541"/>
              <a:gd name="connsiteX0" fmla="*/ 0 w 2099705"/>
              <a:gd name="connsiteY0" fmla="*/ 165757 h 2247541"/>
              <a:gd name="connsiteX1" fmla="*/ 2050997 w 2099705"/>
              <a:gd name="connsiteY1" fmla="*/ 119944 h 2247541"/>
              <a:gd name="connsiteX2" fmla="*/ 2099705 w 2099705"/>
              <a:gd name="connsiteY2" fmla="*/ 2247541 h 2247541"/>
              <a:gd name="connsiteX0" fmla="*/ 0 w 2099705"/>
              <a:gd name="connsiteY0" fmla="*/ 165757 h 2247541"/>
              <a:gd name="connsiteX1" fmla="*/ 2099705 w 2099705"/>
              <a:gd name="connsiteY1" fmla="*/ 2247541 h 2247541"/>
              <a:gd name="connsiteX2" fmla="*/ 1 w 2099705"/>
              <a:gd name="connsiteY2" fmla="*/ 2247541 h 2247541"/>
              <a:gd name="connsiteX3" fmla="*/ 0 w 2099705"/>
              <a:gd name="connsiteY3" fmla="*/ 165757 h 2247541"/>
              <a:gd name="connsiteX0" fmla="*/ 0 w 2099705"/>
              <a:gd name="connsiteY0" fmla="*/ 165757 h 2247541"/>
              <a:gd name="connsiteX1" fmla="*/ 2050997 w 2099705"/>
              <a:gd name="connsiteY1" fmla="*/ 119944 h 2247541"/>
              <a:gd name="connsiteX2" fmla="*/ 2099705 w 2099705"/>
              <a:gd name="connsiteY2" fmla="*/ 2247541 h 2247541"/>
              <a:gd name="connsiteX0" fmla="*/ 0 w 2099705"/>
              <a:gd name="connsiteY0" fmla="*/ 214680 h 2296464"/>
              <a:gd name="connsiteX1" fmla="*/ 2099705 w 2099705"/>
              <a:gd name="connsiteY1" fmla="*/ 2296464 h 2296464"/>
              <a:gd name="connsiteX2" fmla="*/ 1 w 2099705"/>
              <a:gd name="connsiteY2" fmla="*/ 2296464 h 2296464"/>
              <a:gd name="connsiteX3" fmla="*/ 0 w 2099705"/>
              <a:gd name="connsiteY3" fmla="*/ 214680 h 2296464"/>
              <a:gd name="connsiteX0" fmla="*/ 0 w 2099705"/>
              <a:gd name="connsiteY0" fmla="*/ 214680 h 2296464"/>
              <a:gd name="connsiteX1" fmla="*/ 2050997 w 2099705"/>
              <a:gd name="connsiteY1" fmla="*/ 168867 h 2296464"/>
              <a:gd name="connsiteX2" fmla="*/ 2099705 w 2099705"/>
              <a:gd name="connsiteY2" fmla="*/ 2296464 h 2296464"/>
              <a:gd name="connsiteX0" fmla="*/ 0 w 2236799"/>
              <a:gd name="connsiteY0" fmla="*/ 214680 h 2296464"/>
              <a:gd name="connsiteX1" fmla="*/ 2099705 w 2236799"/>
              <a:gd name="connsiteY1" fmla="*/ 2296464 h 2296464"/>
              <a:gd name="connsiteX2" fmla="*/ 1 w 2236799"/>
              <a:gd name="connsiteY2" fmla="*/ 2296464 h 2296464"/>
              <a:gd name="connsiteX3" fmla="*/ 0 w 2236799"/>
              <a:gd name="connsiteY3" fmla="*/ 214680 h 2296464"/>
              <a:gd name="connsiteX0" fmla="*/ 0 w 2236799"/>
              <a:gd name="connsiteY0" fmla="*/ 214680 h 2296464"/>
              <a:gd name="connsiteX1" fmla="*/ 2050997 w 2236799"/>
              <a:gd name="connsiteY1" fmla="*/ 168867 h 2296464"/>
              <a:gd name="connsiteX2" fmla="*/ 2099705 w 2236799"/>
              <a:gd name="connsiteY2" fmla="*/ 2296464 h 2296464"/>
              <a:gd name="connsiteX0" fmla="*/ 0 w 2236799"/>
              <a:gd name="connsiteY0" fmla="*/ 214680 h 2296464"/>
              <a:gd name="connsiteX1" fmla="*/ 2099705 w 2236799"/>
              <a:gd name="connsiteY1" fmla="*/ 2296464 h 2296464"/>
              <a:gd name="connsiteX2" fmla="*/ 980228 w 2236799"/>
              <a:gd name="connsiteY2" fmla="*/ 1283741 h 2296464"/>
              <a:gd name="connsiteX3" fmla="*/ 0 w 2236799"/>
              <a:gd name="connsiteY3" fmla="*/ 214680 h 2296464"/>
              <a:gd name="connsiteX0" fmla="*/ 0 w 2236799"/>
              <a:gd name="connsiteY0" fmla="*/ 214680 h 2296464"/>
              <a:gd name="connsiteX1" fmla="*/ 2050997 w 2236799"/>
              <a:gd name="connsiteY1" fmla="*/ 168867 h 2296464"/>
              <a:gd name="connsiteX2" fmla="*/ 2099705 w 2236799"/>
              <a:gd name="connsiteY2" fmla="*/ 2296464 h 2296464"/>
              <a:gd name="connsiteX0" fmla="*/ 0 w 2236799"/>
              <a:gd name="connsiteY0" fmla="*/ 214680 h 2296464"/>
              <a:gd name="connsiteX1" fmla="*/ 2099705 w 2236799"/>
              <a:gd name="connsiteY1" fmla="*/ 2296464 h 2296464"/>
              <a:gd name="connsiteX2" fmla="*/ 980228 w 2236799"/>
              <a:gd name="connsiteY2" fmla="*/ 1283741 h 2296464"/>
              <a:gd name="connsiteX3" fmla="*/ 0 w 2236799"/>
              <a:gd name="connsiteY3" fmla="*/ 214680 h 2296464"/>
              <a:gd name="connsiteX0" fmla="*/ 0 w 2236799"/>
              <a:gd name="connsiteY0" fmla="*/ 214680 h 2296464"/>
              <a:gd name="connsiteX1" fmla="*/ 2050997 w 2236799"/>
              <a:gd name="connsiteY1" fmla="*/ 168867 h 2296464"/>
              <a:gd name="connsiteX2" fmla="*/ 2099705 w 2236799"/>
              <a:gd name="connsiteY2" fmla="*/ 2296464 h 2296464"/>
              <a:gd name="connsiteX0" fmla="*/ 0 w 2236799"/>
              <a:gd name="connsiteY0" fmla="*/ 214680 h 2296464"/>
              <a:gd name="connsiteX1" fmla="*/ 2099705 w 2236799"/>
              <a:gd name="connsiteY1" fmla="*/ 2296464 h 2296464"/>
              <a:gd name="connsiteX2" fmla="*/ 980228 w 2236799"/>
              <a:gd name="connsiteY2" fmla="*/ 1283741 h 2296464"/>
              <a:gd name="connsiteX3" fmla="*/ 0 w 2236799"/>
              <a:gd name="connsiteY3" fmla="*/ 214680 h 2296464"/>
              <a:gd name="connsiteX0" fmla="*/ 0 w 2236799"/>
              <a:gd name="connsiteY0" fmla="*/ 214680 h 2296464"/>
              <a:gd name="connsiteX1" fmla="*/ 2050997 w 2236799"/>
              <a:gd name="connsiteY1" fmla="*/ 168867 h 2296464"/>
              <a:gd name="connsiteX2" fmla="*/ 2099705 w 2236799"/>
              <a:gd name="connsiteY2" fmla="*/ 2296464 h 2296464"/>
              <a:gd name="connsiteX0" fmla="*/ 0 w 2253321"/>
              <a:gd name="connsiteY0" fmla="*/ 214680 h 2296464"/>
              <a:gd name="connsiteX1" fmla="*/ 2099705 w 2253321"/>
              <a:gd name="connsiteY1" fmla="*/ 2296464 h 2296464"/>
              <a:gd name="connsiteX2" fmla="*/ 980228 w 2253321"/>
              <a:gd name="connsiteY2" fmla="*/ 1283741 h 2296464"/>
              <a:gd name="connsiteX3" fmla="*/ 0 w 2253321"/>
              <a:gd name="connsiteY3" fmla="*/ 214680 h 2296464"/>
              <a:gd name="connsiteX0" fmla="*/ 0 w 2253321"/>
              <a:gd name="connsiteY0" fmla="*/ 214680 h 2296464"/>
              <a:gd name="connsiteX1" fmla="*/ 2050997 w 2253321"/>
              <a:gd name="connsiteY1" fmla="*/ 168867 h 2296464"/>
              <a:gd name="connsiteX2" fmla="*/ 2099705 w 2253321"/>
              <a:gd name="connsiteY2" fmla="*/ 2296464 h 2296464"/>
              <a:gd name="connsiteX0" fmla="*/ 288207 w 2541528"/>
              <a:gd name="connsiteY0" fmla="*/ 132896 h 2214680"/>
              <a:gd name="connsiteX1" fmla="*/ 2387912 w 2541528"/>
              <a:gd name="connsiteY1" fmla="*/ 2214680 h 2214680"/>
              <a:gd name="connsiteX2" fmla="*/ 1268435 w 2541528"/>
              <a:gd name="connsiteY2" fmla="*/ 1201957 h 2214680"/>
              <a:gd name="connsiteX3" fmla="*/ 288207 w 2541528"/>
              <a:gd name="connsiteY3" fmla="*/ 132896 h 2214680"/>
              <a:gd name="connsiteX0" fmla="*/ 0 w 2541528"/>
              <a:gd name="connsiteY0" fmla="*/ 954731 h 2214680"/>
              <a:gd name="connsiteX1" fmla="*/ 2339204 w 2541528"/>
              <a:gd name="connsiteY1" fmla="*/ 87083 h 2214680"/>
              <a:gd name="connsiteX2" fmla="*/ 2387912 w 2541528"/>
              <a:gd name="connsiteY2" fmla="*/ 2214680 h 2214680"/>
              <a:gd name="connsiteX0" fmla="*/ 288207 w 2426807"/>
              <a:gd name="connsiteY0" fmla="*/ 132896 h 2382945"/>
              <a:gd name="connsiteX1" fmla="*/ 2387912 w 2426807"/>
              <a:gd name="connsiteY1" fmla="*/ 2214680 h 2382945"/>
              <a:gd name="connsiteX2" fmla="*/ 1268435 w 2426807"/>
              <a:gd name="connsiteY2" fmla="*/ 1201957 h 2382945"/>
              <a:gd name="connsiteX3" fmla="*/ 288207 w 2426807"/>
              <a:gd name="connsiteY3" fmla="*/ 132896 h 2382945"/>
              <a:gd name="connsiteX0" fmla="*/ 0 w 2426807"/>
              <a:gd name="connsiteY0" fmla="*/ 954731 h 2382945"/>
              <a:gd name="connsiteX1" fmla="*/ 2339204 w 2426807"/>
              <a:gd name="connsiteY1" fmla="*/ 87083 h 2382945"/>
              <a:gd name="connsiteX2" fmla="*/ 1505696 w 2426807"/>
              <a:gd name="connsiteY2" fmla="*/ 2382945 h 2382945"/>
              <a:gd name="connsiteX0" fmla="*/ 288207 w 2450502"/>
              <a:gd name="connsiteY0" fmla="*/ 132896 h 2382945"/>
              <a:gd name="connsiteX1" fmla="*/ 2387912 w 2450502"/>
              <a:gd name="connsiteY1" fmla="*/ 2214680 h 2382945"/>
              <a:gd name="connsiteX2" fmla="*/ 1268435 w 2450502"/>
              <a:gd name="connsiteY2" fmla="*/ 1201957 h 2382945"/>
              <a:gd name="connsiteX3" fmla="*/ 288207 w 2450502"/>
              <a:gd name="connsiteY3" fmla="*/ 132896 h 2382945"/>
              <a:gd name="connsiteX0" fmla="*/ 0 w 2450502"/>
              <a:gd name="connsiteY0" fmla="*/ 954731 h 2382945"/>
              <a:gd name="connsiteX1" fmla="*/ 2339204 w 2450502"/>
              <a:gd name="connsiteY1" fmla="*/ 87083 h 2382945"/>
              <a:gd name="connsiteX2" fmla="*/ 2081821 w 2450502"/>
              <a:gd name="connsiteY2" fmla="*/ 1289226 h 2382945"/>
              <a:gd name="connsiteX3" fmla="*/ 1505696 w 2450502"/>
              <a:gd name="connsiteY3" fmla="*/ 2382945 h 2382945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822572 w 2387912"/>
              <a:gd name="connsiteY1" fmla="*/ 563267 h 2250049"/>
              <a:gd name="connsiteX2" fmla="*/ 2081821 w 2387912"/>
              <a:gd name="connsiteY2" fmla="*/ 1156330 h 2250049"/>
              <a:gd name="connsiteX3" fmla="*/ 1505696 w 2387912"/>
              <a:gd name="connsiteY3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579044 w 2387912"/>
              <a:gd name="connsiteY1" fmla="*/ 457025 h 2250049"/>
              <a:gd name="connsiteX2" fmla="*/ 2081821 w 2387912"/>
              <a:gd name="connsiteY2" fmla="*/ 1156330 h 2250049"/>
              <a:gd name="connsiteX3" fmla="*/ 1505696 w 2387912"/>
              <a:gd name="connsiteY3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579044 w 2387912"/>
              <a:gd name="connsiteY1" fmla="*/ 457025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716109 w 2387912"/>
              <a:gd name="connsiteY1" fmla="*/ 593805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716109 w 2387912"/>
              <a:gd name="connsiteY1" fmla="*/ 593805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716109 w 2387912"/>
              <a:gd name="connsiteY1" fmla="*/ 593805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609645 w 2387912"/>
              <a:gd name="connsiteY1" fmla="*/ 624343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609645 w 2387912"/>
              <a:gd name="connsiteY1" fmla="*/ 624343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609645 w 2387912"/>
              <a:gd name="connsiteY1" fmla="*/ 624343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609645 w 2387912"/>
              <a:gd name="connsiteY1" fmla="*/ 624343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609645 w 2387912"/>
              <a:gd name="connsiteY1" fmla="*/ 624343 h 2250049"/>
              <a:gd name="connsiteX2" fmla="*/ 1505696 w 2387912"/>
              <a:gd name="connsiteY2" fmla="*/ 2250049 h 2250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7912" h="2250049" stroke="0" extrusionOk="0">
                <a:moveTo>
                  <a:pt x="288207" y="0"/>
                </a:moveTo>
                <a:cubicBezTo>
                  <a:pt x="1447842" y="0"/>
                  <a:pt x="2387912" y="932046"/>
                  <a:pt x="2387912" y="2081784"/>
                </a:cubicBezTo>
                <a:cubicBezTo>
                  <a:pt x="2014753" y="1744210"/>
                  <a:pt x="1504860" y="1589339"/>
                  <a:pt x="1268435" y="1069061"/>
                </a:cubicBezTo>
                <a:cubicBezTo>
                  <a:pt x="918853" y="694982"/>
                  <a:pt x="288207" y="693928"/>
                  <a:pt x="288207" y="0"/>
                </a:cubicBezTo>
                <a:close/>
              </a:path>
              <a:path w="2387912" h="2250049" fill="none">
                <a:moveTo>
                  <a:pt x="0" y="821835"/>
                </a:moveTo>
                <a:cubicBezTo>
                  <a:pt x="222433" y="596262"/>
                  <a:pt x="893285" y="12966"/>
                  <a:pt x="1609645" y="624343"/>
                </a:cubicBezTo>
                <a:cubicBezTo>
                  <a:pt x="2203318" y="1265183"/>
                  <a:pt x="1756843" y="1929504"/>
                  <a:pt x="1505696" y="2250049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55360C-956E-6734-05C7-6DFCB0277619}"/>
              </a:ext>
            </a:extLst>
          </p:cNvPr>
          <p:cNvSpPr/>
          <p:nvPr/>
        </p:nvSpPr>
        <p:spPr>
          <a:xfrm>
            <a:off x="2857949" y="2022437"/>
            <a:ext cx="6476103" cy="3550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+  +  +  +  +  +  +  +  +  +  +  + +  +  +  +  +  + +  +  +  +  +  + +  +  +  +  + +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500891-D010-0FEE-32E9-F5E2E4BA84C9}"/>
              </a:ext>
            </a:extLst>
          </p:cNvPr>
          <p:cNvSpPr/>
          <p:nvPr/>
        </p:nvSpPr>
        <p:spPr>
          <a:xfrm>
            <a:off x="2857948" y="4426772"/>
            <a:ext cx="6476103" cy="3550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  -  -  -  -  -  -  -  -  -  -  -  -  -  -  -  -  -  -  -  -  -  -  -  -  -  -  -  -  -  -  -  -  -  -  -</a:t>
            </a:r>
            <a:r>
              <a:rPr lang="en-US" b="1" dirty="0"/>
              <a:t> 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9383014F-8C7A-4C05-D080-6056A002B626}"/>
              </a:ext>
            </a:extLst>
          </p:cNvPr>
          <p:cNvSpPr/>
          <p:nvPr/>
        </p:nvSpPr>
        <p:spPr>
          <a:xfrm>
            <a:off x="0" y="0"/>
            <a:ext cx="2872292" cy="1721223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Q: What does the equal spacing of the charges mean?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C755D7B-762A-40BC-71E8-E62A897B32AF}"/>
              </a:ext>
            </a:extLst>
          </p:cNvPr>
          <p:cNvCxnSpPr/>
          <p:nvPr/>
        </p:nvCxnSpPr>
        <p:spPr>
          <a:xfrm>
            <a:off x="2883050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98E594-8134-A8E9-04D4-06A13763F44A}"/>
              </a:ext>
            </a:extLst>
          </p:cNvPr>
          <p:cNvCxnSpPr/>
          <p:nvPr/>
        </p:nvCxnSpPr>
        <p:spPr>
          <a:xfrm>
            <a:off x="3196814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C6D1A6-649A-FA56-9445-0DCD28115383}"/>
              </a:ext>
            </a:extLst>
          </p:cNvPr>
          <p:cNvCxnSpPr/>
          <p:nvPr/>
        </p:nvCxnSpPr>
        <p:spPr>
          <a:xfrm>
            <a:off x="3519544" y="2382818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77310D-6B18-E43E-D2D7-50C53CF29BE8}"/>
              </a:ext>
            </a:extLst>
          </p:cNvPr>
          <p:cNvCxnSpPr/>
          <p:nvPr/>
        </p:nvCxnSpPr>
        <p:spPr>
          <a:xfrm>
            <a:off x="3833308" y="2382818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3DD9C2-810C-9F6F-C8C2-FADD868543C4}"/>
              </a:ext>
            </a:extLst>
          </p:cNvPr>
          <p:cNvCxnSpPr/>
          <p:nvPr/>
        </p:nvCxnSpPr>
        <p:spPr>
          <a:xfrm>
            <a:off x="4165003" y="2372062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F5DAF9-88CA-7D5A-92EE-CAA061C1BACC}"/>
              </a:ext>
            </a:extLst>
          </p:cNvPr>
          <p:cNvCxnSpPr/>
          <p:nvPr/>
        </p:nvCxnSpPr>
        <p:spPr>
          <a:xfrm>
            <a:off x="4478767" y="2372062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4B3992-A821-4843-B54E-4C382EDFCAC7}"/>
              </a:ext>
            </a:extLst>
          </p:cNvPr>
          <p:cNvCxnSpPr/>
          <p:nvPr/>
        </p:nvCxnSpPr>
        <p:spPr>
          <a:xfrm>
            <a:off x="4801497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04FE56-83F9-78D2-9CD8-C50FECFB89EC}"/>
              </a:ext>
            </a:extLst>
          </p:cNvPr>
          <p:cNvCxnSpPr/>
          <p:nvPr/>
        </p:nvCxnSpPr>
        <p:spPr>
          <a:xfrm>
            <a:off x="5115261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B94C56-FE0D-5853-33E2-919DB71431FC}"/>
              </a:ext>
            </a:extLst>
          </p:cNvPr>
          <p:cNvCxnSpPr/>
          <p:nvPr/>
        </p:nvCxnSpPr>
        <p:spPr>
          <a:xfrm>
            <a:off x="5445162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D8A5CE-A3CD-5CAE-78DD-BC52F1DED728}"/>
              </a:ext>
            </a:extLst>
          </p:cNvPr>
          <p:cNvCxnSpPr/>
          <p:nvPr/>
        </p:nvCxnSpPr>
        <p:spPr>
          <a:xfrm>
            <a:off x="5758926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23824C-7246-6C5E-076D-1799FAD630BF}"/>
              </a:ext>
            </a:extLst>
          </p:cNvPr>
          <p:cNvCxnSpPr/>
          <p:nvPr/>
        </p:nvCxnSpPr>
        <p:spPr>
          <a:xfrm>
            <a:off x="6081656" y="2382818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274A85-5C74-5DCF-1E79-C1DFD98FA16F}"/>
              </a:ext>
            </a:extLst>
          </p:cNvPr>
          <p:cNvCxnSpPr/>
          <p:nvPr/>
        </p:nvCxnSpPr>
        <p:spPr>
          <a:xfrm>
            <a:off x="6395420" y="2382818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2C96044-2B5B-2F1B-857F-3934F576FBD1}"/>
              </a:ext>
            </a:extLst>
          </p:cNvPr>
          <p:cNvCxnSpPr/>
          <p:nvPr/>
        </p:nvCxnSpPr>
        <p:spPr>
          <a:xfrm>
            <a:off x="6714565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A5C53E1-7656-B813-6C76-AD8F115501CE}"/>
              </a:ext>
            </a:extLst>
          </p:cNvPr>
          <p:cNvCxnSpPr/>
          <p:nvPr/>
        </p:nvCxnSpPr>
        <p:spPr>
          <a:xfrm>
            <a:off x="7028329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62AD37D-9AA4-F6BD-E8AB-1DBE4A28E643}"/>
              </a:ext>
            </a:extLst>
          </p:cNvPr>
          <p:cNvCxnSpPr/>
          <p:nvPr/>
        </p:nvCxnSpPr>
        <p:spPr>
          <a:xfrm>
            <a:off x="7351059" y="2382818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4A9F72-A669-13BA-AFC9-2B099C3F931B}"/>
              </a:ext>
            </a:extLst>
          </p:cNvPr>
          <p:cNvCxnSpPr/>
          <p:nvPr/>
        </p:nvCxnSpPr>
        <p:spPr>
          <a:xfrm>
            <a:off x="7664823" y="2382818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030C79E-9E38-8943-A16F-D0A1D2C42D47}"/>
              </a:ext>
            </a:extLst>
          </p:cNvPr>
          <p:cNvCxnSpPr/>
          <p:nvPr/>
        </p:nvCxnSpPr>
        <p:spPr>
          <a:xfrm>
            <a:off x="7983968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D1DB546-60C3-DF13-4A92-61EF59EBBD7C}"/>
              </a:ext>
            </a:extLst>
          </p:cNvPr>
          <p:cNvCxnSpPr/>
          <p:nvPr/>
        </p:nvCxnSpPr>
        <p:spPr>
          <a:xfrm>
            <a:off x="8297732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02D9711-BDAE-3EA5-6308-631765C1366E}"/>
              </a:ext>
            </a:extLst>
          </p:cNvPr>
          <p:cNvCxnSpPr/>
          <p:nvPr/>
        </p:nvCxnSpPr>
        <p:spPr>
          <a:xfrm>
            <a:off x="8620462" y="2382818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98BA7F4-CDC5-5A84-0BE0-D1DBCB8C1C25}"/>
              </a:ext>
            </a:extLst>
          </p:cNvPr>
          <p:cNvCxnSpPr/>
          <p:nvPr/>
        </p:nvCxnSpPr>
        <p:spPr>
          <a:xfrm>
            <a:off x="8934226" y="2382818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F54ADC9-7605-28FC-B50B-4AD9D3545823}"/>
              </a:ext>
            </a:extLst>
          </p:cNvPr>
          <p:cNvCxnSpPr/>
          <p:nvPr/>
        </p:nvCxnSpPr>
        <p:spPr>
          <a:xfrm>
            <a:off x="9247991" y="2382818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c 32">
            <a:extLst>
              <a:ext uri="{FF2B5EF4-FFF2-40B4-BE49-F238E27FC236}">
                <a16:creationId xmlns:a16="http://schemas.microsoft.com/office/drawing/2014/main" id="{B16F12E1-46CD-D58E-DC2B-C16A280AB9E0}"/>
              </a:ext>
            </a:extLst>
          </p:cNvPr>
          <p:cNvSpPr/>
          <p:nvPr/>
        </p:nvSpPr>
        <p:spPr>
          <a:xfrm rot="2703568">
            <a:off x="6909351" y="1976075"/>
            <a:ext cx="2841306" cy="2841306"/>
          </a:xfrm>
          <a:prstGeom prst="arc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8D50C4A2-B8EE-3A32-00CF-EAFBCEB80FAB}"/>
              </a:ext>
            </a:extLst>
          </p:cNvPr>
          <p:cNvSpPr/>
          <p:nvPr/>
        </p:nvSpPr>
        <p:spPr>
          <a:xfrm rot="13500000">
            <a:off x="2419827" y="1976074"/>
            <a:ext cx="2841306" cy="2841306"/>
          </a:xfrm>
          <a:prstGeom prst="arc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c 33">
            <a:extLst>
              <a:ext uri="{FF2B5EF4-FFF2-40B4-BE49-F238E27FC236}">
                <a16:creationId xmlns:a16="http://schemas.microsoft.com/office/drawing/2014/main" id="{36C6A558-D6EC-C9C1-E147-E2619C582224}"/>
              </a:ext>
            </a:extLst>
          </p:cNvPr>
          <p:cNvSpPr/>
          <p:nvPr/>
        </p:nvSpPr>
        <p:spPr>
          <a:xfrm rot="13500000">
            <a:off x="1111174" y="2279486"/>
            <a:ext cx="2335724" cy="2200874"/>
          </a:xfrm>
          <a:custGeom>
            <a:avLst/>
            <a:gdLst>
              <a:gd name="connsiteX0" fmla="*/ 2099704 w 4199409"/>
              <a:gd name="connsiteY0" fmla="*/ 0 h 4163568"/>
              <a:gd name="connsiteX1" fmla="*/ 4199409 w 4199409"/>
              <a:gd name="connsiteY1" fmla="*/ 2081784 h 4163568"/>
              <a:gd name="connsiteX2" fmla="*/ 2099705 w 4199409"/>
              <a:gd name="connsiteY2" fmla="*/ 2081784 h 4163568"/>
              <a:gd name="connsiteX3" fmla="*/ 2099704 w 4199409"/>
              <a:gd name="connsiteY3" fmla="*/ 0 h 4163568"/>
              <a:gd name="connsiteX0" fmla="*/ 2099704 w 4199409"/>
              <a:gd name="connsiteY0" fmla="*/ 0 h 4163568"/>
              <a:gd name="connsiteX1" fmla="*/ 4199409 w 4199409"/>
              <a:gd name="connsiteY1" fmla="*/ 2081784 h 4163568"/>
              <a:gd name="connsiteX0" fmla="*/ 0 w 2099705"/>
              <a:gd name="connsiteY0" fmla="*/ 165757 h 2247541"/>
              <a:gd name="connsiteX1" fmla="*/ 2099705 w 2099705"/>
              <a:gd name="connsiteY1" fmla="*/ 2247541 h 2247541"/>
              <a:gd name="connsiteX2" fmla="*/ 1 w 2099705"/>
              <a:gd name="connsiteY2" fmla="*/ 2247541 h 2247541"/>
              <a:gd name="connsiteX3" fmla="*/ 0 w 2099705"/>
              <a:gd name="connsiteY3" fmla="*/ 165757 h 2247541"/>
              <a:gd name="connsiteX0" fmla="*/ 0 w 2099705"/>
              <a:gd name="connsiteY0" fmla="*/ 165757 h 2247541"/>
              <a:gd name="connsiteX1" fmla="*/ 2050997 w 2099705"/>
              <a:gd name="connsiteY1" fmla="*/ 119944 h 2247541"/>
              <a:gd name="connsiteX2" fmla="*/ 2099705 w 2099705"/>
              <a:gd name="connsiteY2" fmla="*/ 2247541 h 2247541"/>
              <a:gd name="connsiteX0" fmla="*/ 0 w 2099705"/>
              <a:gd name="connsiteY0" fmla="*/ 165757 h 2247541"/>
              <a:gd name="connsiteX1" fmla="*/ 2099705 w 2099705"/>
              <a:gd name="connsiteY1" fmla="*/ 2247541 h 2247541"/>
              <a:gd name="connsiteX2" fmla="*/ 1 w 2099705"/>
              <a:gd name="connsiteY2" fmla="*/ 2247541 h 2247541"/>
              <a:gd name="connsiteX3" fmla="*/ 0 w 2099705"/>
              <a:gd name="connsiteY3" fmla="*/ 165757 h 2247541"/>
              <a:gd name="connsiteX0" fmla="*/ 0 w 2099705"/>
              <a:gd name="connsiteY0" fmla="*/ 165757 h 2247541"/>
              <a:gd name="connsiteX1" fmla="*/ 2050997 w 2099705"/>
              <a:gd name="connsiteY1" fmla="*/ 119944 h 2247541"/>
              <a:gd name="connsiteX2" fmla="*/ 2099705 w 2099705"/>
              <a:gd name="connsiteY2" fmla="*/ 2247541 h 2247541"/>
              <a:gd name="connsiteX0" fmla="*/ 0 w 2099705"/>
              <a:gd name="connsiteY0" fmla="*/ 214680 h 2296464"/>
              <a:gd name="connsiteX1" fmla="*/ 2099705 w 2099705"/>
              <a:gd name="connsiteY1" fmla="*/ 2296464 h 2296464"/>
              <a:gd name="connsiteX2" fmla="*/ 1 w 2099705"/>
              <a:gd name="connsiteY2" fmla="*/ 2296464 h 2296464"/>
              <a:gd name="connsiteX3" fmla="*/ 0 w 2099705"/>
              <a:gd name="connsiteY3" fmla="*/ 214680 h 2296464"/>
              <a:gd name="connsiteX0" fmla="*/ 0 w 2099705"/>
              <a:gd name="connsiteY0" fmla="*/ 214680 h 2296464"/>
              <a:gd name="connsiteX1" fmla="*/ 2050997 w 2099705"/>
              <a:gd name="connsiteY1" fmla="*/ 168867 h 2296464"/>
              <a:gd name="connsiteX2" fmla="*/ 2099705 w 2099705"/>
              <a:gd name="connsiteY2" fmla="*/ 2296464 h 2296464"/>
              <a:gd name="connsiteX0" fmla="*/ 0 w 2236799"/>
              <a:gd name="connsiteY0" fmla="*/ 214680 h 2296464"/>
              <a:gd name="connsiteX1" fmla="*/ 2099705 w 2236799"/>
              <a:gd name="connsiteY1" fmla="*/ 2296464 h 2296464"/>
              <a:gd name="connsiteX2" fmla="*/ 1 w 2236799"/>
              <a:gd name="connsiteY2" fmla="*/ 2296464 h 2296464"/>
              <a:gd name="connsiteX3" fmla="*/ 0 w 2236799"/>
              <a:gd name="connsiteY3" fmla="*/ 214680 h 2296464"/>
              <a:gd name="connsiteX0" fmla="*/ 0 w 2236799"/>
              <a:gd name="connsiteY0" fmla="*/ 214680 h 2296464"/>
              <a:gd name="connsiteX1" fmla="*/ 2050997 w 2236799"/>
              <a:gd name="connsiteY1" fmla="*/ 168867 h 2296464"/>
              <a:gd name="connsiteX2" fmla="*/ 2099705 w 2236799"/>
              <a:gd name="connsiteY2" fmla="*/ 2296464 h 2296464"/>
              <a:gd name="connsiteX0" fmla="*/ 0 w 2236799"/>
              <a:gd name="connsiteY0" fmla="*/ 214680 h 2296464"/>
              <a:gd name="connsiteX1" fmla="*/ 2099705 w 2236799"/>
              <a:gd name="connsiteY1" fmla="*/ 2296464 h 2296464"/>
              <a:gd name="connsiteX2" fmla="*/ 980228 w 2236799"/>
              <a:gd name="connsiteY2" fmla="*/ 1283741 h 2296464"/>
              <a:gd name="connsiteX3" fmla="*/ 0 w 2236799"/>
              <a:gd name="connsiteY3" fmla="*/ 214680 h 2296464"/>
              <a:gd name="connsiteX0" fmla="*/ 0 w 2236799"/>
              <a:gd name="connsiteY0" fmla="*/ 214680 h 2296464"/>
              <a:gd name="connsiteX1" fmla="*/ 2050997 w 2236799"/>
              <a:gd name="connsiteY1" fmla="*/ 168867 h 2296464"/>
              <a:gd name="connsiteX2" fmla="*/ 2099705 w 2236799"/>
              <a:gd name="connsiteY2" fmla="*/ 2296464 h 2296464"/>
              <a:gd name="connsiteX0" fmla="*/ 0 w 2236799"/>
              <a:gd name="connsiteY0" fmla="*/ 214680 h 2296464"/>
              <a:gd name="connsiteX1" fmla="*/ 2099705 w 2236799"/>
              <a:gd name="connsiteY1" fmla="*/ 2296464 h 2296464"/>
              <a:gd name="connsiteX2" fmla="*/ 980228 w 2236799"/>
              <a:gd name="connsiteY2" fmla="*/ 1283741 h 2296464"/>
              <a:gd name="connsiteX3" fmla="*/ 0 w 2236799"/>
              <a:gd name="connsiteY3" fmla="*/ 214680 h 2296464"/>
              <a:gd name="connsiteX0" fmla="*/ 0 w 2236799"/>
              <a:gd name="connsiteY0" fmla="*/ 214680 h 2296464"/>
              <a:gd name="connsiteX1" fmla="*/ 2050997 w 2236799"/>
              <a:gd name="connsiteY1" fmla="*/ 168867 h 2296464"/>
              <a:gd name="connsiteX2" fmla="*/ 2099705 w 2236799"/>
              <a:gd name="connsiteY2" fmla="*/ 2296464 h 2296464"/>
              <a:gd name="connsiteX0" fmla="*/ 0 w 2236799"/>
              <a:gd name="connsiteY0" fmla="*/ 214680 h 2296464"/>
              <a:gd name="connsiteX1" fmla="*/ 2099705 w 2236799"/>
              <a:gd name="connsiteY1" fmla="*/ 2296464 h 2296464"/>
              <a:gd name="connsiteX2" fmla="*/ 980228 w 2236799"/>
              <a:gd name="connsiteY2" fmla="*/ 1283741 h 2296464"/>
              <a:gd name="connsiteX3" fmla="*/ 0 w 2236799"/>
              <a:gd name="connsiteY3" fmla="*/ 214680 h 2296464"/>
              <a:gd name="connsiteX0" fmla="*/ 0 w 2236799"/>
              <a:gd name="connsiteY0" fmla="*/ 214680 h 2296464"/>
              <a:gd name="connsiteX1" fmla="*/ 2050997 w 2236799"/>
              <a:gd name="connsiteY1" fmla="*/ 168867 h 2296464"/>
              <a:gd name="connsiteX2" fmla="*/ 2099705 w 2236799"/>
              <a:gd name="connsiteY2" fmla="*/ 2296464 h 2296464"/>
              <a:gd name="connsiteX0" fmla="*/ 0 w 2253321"/>
              <a:gd name="connsiteY0" fmla="*/ 214680 h 2296464"/>
              <a:gd name="connsiteX1" fmla="*/ 2099705 w 2253321"/>
              <a:gd name="connsiteY1" fmla="*/ 2296464 h 2296464"/>
              <a:gd name="connsiteX2" fmla="*/ 980228 w 2253321"/>
              <a:gd name="connsiteY2" fmla="*/ 1283741 h 2296464"/>
              <a:gd name="connsiteX3" fmla="*/ 0 w 2253321"/>
              <a:gd name="connsiteY3" fmla="*/ 214680 h 2296464"/>
              <a:gd name="connsiteX0" fmla="*/ 0 w 2253321"/>
              <a:gd name="connsiteY0" fmla="*/ 214680 h 2296464"/>
              <a:gd name="connsiteX1" fmla="*/ 2050997 w 2253321"/>
              <a:gd name="connsiteY1" fmla="*/ 168867 h 2296464"/>
              <a:gd name="connsiteX2" fmla="*/ 2099705 w 2253321"/>
              <a:gd name="connsiteY2" fmla="*/ 2296464 h 2296464"/>
              <a:gd name="connsiteX0" fmla="*/ 288207 w 2541528"/>
              <a:gd name="connsiteY0" fmla="*/ 132896 h 2214680"/>
              <a:gd name="connsiteX1" fmla="*/ 2387912 w 2541528"/>
              <a:gd name="connsiteY1" fmla="*/ 2214680 h 2214680"/>
              <a:gd name="connsiteX2" fmla="*/ 1268435 w 2541528"/>
              <a:gd name="connsiteY2" fmla="*/ 1201957 h 2214680"/>
              <a:gd name="connsiteX3" fmla="*/ 288207 w 2541528"/>
              <a:gd name="connsiteY3" fmla="*/ 132896 h 2214680"/>
              <a:gd name="connsiteX0" fmla="*/ 0 w 2541528"/>
              <a:gd name="connsiteY0" fmla="*/ 954731 h 2214680"/>
              <a:gd name="connsiteX1" fmla="*/ 2339204 w 2541528"/>
              <a:gd name="connsiteY1" fmla="*/ 87083 h 2214680"/>
              <a:gd name="connsiteX2" fmla="*/ 2387912 w 2541528"/>
              <a:gd name="connsiteY2" fmla="*/ 2214680 h 2214680"/>
              <a:gd name="connsiteX0" fmla="*/ 288207 w 2426807"/>
              <a:gd name="connsiteY0" fmla="*/ 132896 h 2382945"/>
              <a:gd name="connsiteX1" fmla="*/ 2387912 w 2426807"/>
              <a:gd name="connsiteY1" fmla="*/ 2214680 h 2382945"/>
              <a:gd name="connsiteX2" fmla="*/ 1268435 w 2426807"/>
              <a:gd name="connsiteY2" fmla="*/ 1201957 h 2382945"/>
              <a:gd name="connsiteX3" fmla="*/ 288207 w 2426807"/>
              <a:gd name="connsiteY3" fmla="*/ 132896 h 2382945"/>
              <a:gd name="connsiteX0" fmla="*/ 0 w 2426807"/>
              <a:gd name="connsiteY0" fmla="*/ 954731 h 2382945"/>
              <a:gd name="connsiteX1" fmla="*/ 2339204 w 2426807"/>
              <a:gd name="connsiteY1" fmla="*/ 87083 h 2382945"/>
              <a:gd name="connsiteX2" fmla="*/ 1505696 w 2426807"/>
              <a:gd name="connsiteY2" fmla="*/ 2382945 h 2382945"/>
              <a:gd name="connsiteX0" fmla="*/ 288207 w 2450502"/>
              <a:gd name="connsiteY0" fmla="*/ 132896 h 2382945"/>
              <a:gd name="connsiteX1" fmla="*/ 2387912 w 2450502"/>
              <a:gd name="connsiteY1" fmla="*/ 2214680 h 2382945"/>
              <a:gd name="connsiteX2" fmla="*/ 1268435 w 2450502"/>
              <a:gd name="connsiteY2" fmla="*/ 1201957 h 2382945"/>
              <a:gd name="connsiteX3" fmla="*/ 288207 w 2450502"/>
              <a:gd name="connsiteY3" fmla="*/ 132896 h 2382945"/>
              <a:gd name="connsiteX0" fmla="*/ 0 w 2450502"/>
              <a:gd name="connsiteY0" fmla="*/ 954731 h 2382945"/>
              <a:gd name="connsiteX1" fmla="*/ 2339204 w 2450502"/>
              <a:gd name="connsiteY1" fmla="*/ 87083 h 2382945"/>
              <a:gd name="connsiteX2" fmla="*/ 2081821 w 2450502"/>
              <a:gd name="connsiteY2" fmla="*/ 1289226 h 2382945"/>
              <a:gd name="connsiteX3" fmla="*/ 1505696 w 2450502"/>
              <a:gd name="connsiteY3" fmla="*/ 2382945 h 2382945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822572 w 2387912"/>
              <a:gd name="connsiteY1" fmla="*/ 563267 h 2250049"/>
              <a:gd name="connsiteX2" fmla="*/ 2081821 w 2387912"/>
              <a:gd name="connsiteY2" fmla="*/ 1156330 h 2250049"/>
              <a:gd name="connsiteX3" fmla="*/ 1505696 w 2387912"/>
              <a:gd name="connsiteY3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579044 w 2387912"/>
              <a:gd name="connsiteY1" fmla="*/ 457025 h 2250049"/>
              <a:gd name="connsiteX2" fmla="*/ 2081821 w 2387912"/>
              <a:gd name="connsiteY2" fmla="*/ 1156330 h 2250049"/>
              <a:gd name="connsiteX3" fmla="*/ 1505696 w 2387912"/>
              <a:gd name="connsiteY3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579044 w 2387912"/>
              <a:gd name="connsiteY1" fmla="*/ 457025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716109 w 2387912"/>
              <a:gd name="connsiteY1" fmla="*/ 593805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716109 w 2387912"/>
              <a:gd name="connsiteY1" fmla="*/ 593805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716109 w 2387912"/>
              <a:gd name="connsiteY1" fmla="*/ 593805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609645 w 2387912"/>
              <a:gd name="connsiteY1" fmla="*/ 624343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609645 w 2387912"/>
              <a:gd name="connsiteY1" fmla="*/ 624343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609645 w 2387912"/>
              <a:gd name="connsiteY1" fmla="*/ 624343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609645 w 2387912"/>
              <a:gd name="connsiteY1" fmla="*/ 624343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609645 w 2387912"/>
              <a:gd name="connsiteY1" fmla="*/ 624343 h 2250049"/>
              <a:gd name="connsiteX2" fmla="*/ 1505696 w 2387912"/>
              <a:gd name="connsiteY2" fmla="*/ 2250049 h 2250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7912" h="2250049" stroke="0" extrusionOk="0">
                <a:moveTo>
                  <a:pt x="288207" y="0"/>
                </a:moveTo>
                <a:cubicBezTo>
                  <a:pt x="1447842" y="0"/>
                  <a:pt x="2387912" y="932046"/>
                  <a:pt x="2387912" y="2081784"/>
                </a:cubicBezTo>
                <a:cubicBezTo>
                  <a:pt x="2014753" y="1744210"/>
                  <a:pt x="1504860" y="1589339"/>
                  <a:pt x="1268435" y="1069061"/>
                </a:cubicBezTo>
                <a:cubicBezTo>
                  <a:pt x="918853" y="694982"/>
                  <a:pt x="288207" y="693928"/>
                  <a:pt x="288207" y="0"/>
                </a:cubicBezTo>
                <a:close/>
              </a:path>
              <a:path w="2387912" h="2250049" fill="none">
                <a:moveTo>
                  <a:pt x="0" y="821835"/>
                </a:moveTo>
                <a:cubicBezTo>
                  <a:pt x="222433" y="596262"/>
                  <a:pt x="893285" y="12966"/>
                  <a:pt x="1609645" y="624343"/>
                </a:cubicBezTo>
                <a:cubicBezTo>
                  <a:pt x="2203318" y="1265183"/>
                  <a:pt x="1756843" y="1929504"/>
                  <a:pt x="1505696" y="2250049"/>
                </a:cubicBezTo>
              </a:path>
            </a:pathLst>
          </a:cu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9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Arc 33">
            <a:extLst>
              <a:ext uri="{FF2B5EF4-FFF2-40B4-BE49-F238E27FC236}">
                <a16:creationId xmlns:a16="http://schemas.microsoft.com/office/drawing/2014/main" id="{88E1D2B5-84CC-FCD1-6B86-3137D472D1A5}"/>
              </a:ext>
            </a:extLst>
          </p:cNvPr>
          <p:cNvSpPr/>
          <p:nvPr/>
        </p:nvSpPr>
        <p:spPr>
          <a:xfrm rot="2703568">
            <a:off x="8722018" y="2290786"/>
            <a:ext cx="2387912" cy="2250049"/>
          </a:xfrm>
          <a:custGeom>
            <a:avLst/>
            <a:gdLst>
              <a:gd name="connsiteX0" fmla="*/ 2099704 w 4199409"/>
              <a:gd name="connsiteY0" fmla="*/ 0 h 4163568"/>
              <a:gd name="connsiteX1" fmla="*/ 4199409 w 4199409"/>
              <a:gd name="connsiteY1" fmla="*/ 2081784 h 4163568"/>
              <a:gd name="connsiteX2" fmla="*/ 2099705 w 4199409"/>
              <a:gd name="connsiteY2" fmla="*/ 2081784 h 4163568"/>
              <a:gd name="connsiteX3" fmla="*/ 2099704 w 4199409"/>
              <a:gd name="connsiteY3" fmla="*/ 0 h 4163568"/>
              <a:gd name="connsiteX0" fmla="*/ 2099704 w 4199409"/>
              <a:gd name="connsiteY0" fmla="*/ 0 h 4163568"/>
              <a:gd name="connsiteX1" fmla="*/ 4199409 w 4199409"/>
              <a:gd name="connsiteY1" fmla="*/ 2081784 h 4163568"/>
              <a:gd name="connsiteX0" fmla="*/ 0 w 2099705"/>
              <a:gd name="connsiteY0" fmla="*/ 165757 h 2247541"/>
              <a:gd name="connsiteX1" fmla="*/ 2099705 w 2099705"/>
              <a:gd name="connsiteY1" fmla="*/ 2247541 h 2247541"/>
              <a:gd name="connsiteX2" fmla="*/ 1 w 2099705"/>
              <a:gd name="connsiteY2" fmla="*/ 2247541 h 2247541"/>
              <a:gd name="connsiteX3" fmla="*/ 0 w 2099705"/>
              <a:gd name="connsiteY3" fmla="*/ 165757 h 2247541"/>
              <a:gd name="connsiteX0" fmla="*/ 0 w 2099705"/>
              <a:gd name="connsiteY0" fmla="*/ 165757 h 2247541"/>
              <a:gd name="connsiteX1" fmla="*/ 2050997 w 2099705"/>
              <a:gd name="connsiteY1" fmla="*/ 119944 h 2247541"/>
              <a:gd name="connsiteX2" fmla="*/ 2099705 w 2099705"/>
              <a:gd name="connsiteY2" fmla="*/ 2247541 h 2247541"/>
              <a:gd name="connsiteX0" fmla="*/ 0 w 2099705"/>
              <a:gd name="connsiteY0" fmla="*/ 165757 h 2247541"/>
              <a:gd name="connsiteX1" fmla="*/ 2099705 w 2099705"/>
              <a:gd name="connsiteY1" fmla="*/ 2247541 h 2247541"/>
              <a:gd name="connsiteX2" fmla="*/ 1 w 2099705"/>
              <a:gd name="connsiteY2" fmla="*/ 2247541 h 2247541"/>
              <a:gd name="connsiteX3" fmla="*/ 0 w 2099705"/>
              <a:gd name="connsiteY3" fmla="*/ 165757 h 2247541"/>
              <a:gd name="connsiteX0" fmla="*/ 0 w 2099705"/>
              <a:gd name="connsiteY0" fmla="*/ 165757 h 2247541"/>
              <a:gd name="connsiteX1" fmla="*/ 2050997 w 2099705"/>
              <a:gd name="connsiteY1" fmla="*/ 119944 h 2247541"/>
              <a:gd name="connsiteX2" fmla="*/ 2099705 w 2099705"/>
              <a:gd name="connsiteY2" fmla="*/ 2247541 h 2247541"/>
              <a:gd name="connsiteX0" fmla="*/ 0 w 2099705"/>
              <a:gd name="connsiteY0" fmla="*/ 214680 h 2296464"/>
              <a:gd name="connsiteX1" fmla="*/ 2099705 w 2099705"/>
              <a:gd name="connsiteY1" fmla="*/ 2296464 h 2296464"/>
              <a:gd name="connsiteX2" fmla="*/ 1 w 2099705"/>
              <a:gd name="connsiteY2" fmla="*/ 2296464 h 2296464"/>
              <a:gd name="connsiteX3" fmla="*/ 0 w 2099705"/>
              <a:gd name="connsiteY3" fmla="*/ 214680 h 2296464"/>
              <a:gd name="connsiteX0" fmla="*/ 0 w 2099705"/>
              <a:gd name="connsiteY0" fmla="*/ 214680 h 2296464"/>
              <a:gd name="connsiteX1" fmla="*/ 2050997 w 2099705"/>
              <a:gd name="connsiteY1" fmla="*/ 168867 h 2296464"/>
              <a:gd name="connsiteX2" fmla="*/ 2099705 w 2099705"/>
              <a:gd name="connsiteY2" fmla="*/ 2296464 h 2296464"/>
              <a:gd name="connsiteX0" fmla="*/ 0 w 2236799"/>
              <a:gd name="connsiteY0" fmla="*/ 214680 h 2296464"/>
              <a:gd name="connsiteX1" fmla="*/ 2099705 w 2236799"/>
              <a:gd name="connsiteY1" fmla="*/ 2296464 h 2296464"/>
              <a:gd name="connsiteX2" fmla="*/ 1 w 2236799"/>
              <a:gd name="connsiteY2" fmla="*/ 2296464 h 2296464"/>
              <a:gd name="connsiteX3" fmla="*/ 0 w 2236799"/>
              <a:gd name="connsiteY3" fmla="*/ 214680 h 2296464"/>
              <a:gd name="connsiteX0" fmla="*/ 0 w 2236799"/>
              <a:gd name="connsiteY0" fmla="*/ 214680 h 2296464"/>
              <a:gd name="connsiteX1" fmla="*/ 2050997 w 2236799"/>
              <a:gd name="connsiteY1" fmla="*/ 168867 h 2296464"/>
              <a:gd name="connsiteX2" fmla="*/ 2099705 w 2236799"/>
              <a:gd name="connsiteY2" fmla="*/ 2296464 h 2296464"/>
              <a:gd name="connsiteX0" fmla="*/ 0 w 2236799"/>
              <a:gd name="connsiteY0" fmla="*/ 214680 h 2296464"/>
              <a:gd name="connsiteX1" fmla="*/ 2099705 w 2236799"/>
              <a:gd name="connsiteY1" fmla="*/ 2296464 h 2296464"/>
              <a:gd name="connsiteX2" fmla="*/ 980228 w 2236799"/>
              <a:gd name="connsiteY2" fmla="*/ 1283741 h 2296464"/>
              <a:gd name="connsiteX3" fmla="*/ 0 w 2236799"/>
              <a:gd name="connsiteY3" fmla="*/ 214680 h 2296464"/>
              <a:gd name="connsiteX0" fmla="*/ 0 w 2236799"/>
              <a:gd name="connsiteY0" fmla="*/ 214680 h 2296464"/>
              <a:gd name="connsiteX1" fmla="*/ 2050997 w 2236799"/>
              <a:gd name="connsiteY1" fmla="*/ 168867 h 2296464"/>
              <a:gd name="connsiteX2" fmla="*/ 2099705 w 2236799"/>
              <a:gd name="connsiteY2" fmla="*/ 2296464 h 2296464"/>
              <a:gd name="connsiteX0" fmla="*/ 0 w 2236799"/>
              <a:gd name="connsiteY0" fmla="*/ 214680 h 2296464"/>
              <a:gd name="connsiteX1" fmla="*/ 2099705 w 2236799"/>
              <a:gd name="connsiteY1" fmla="*/ 2296464 h 2296464"/>
              <a:gd name="connsiteX2" fmla="*/ 980228 w 2236799"/>
              <a:gd name="connsiteY2" fmla="*/ 1283741 h 2296464"/>
              <a:gd name="connsiteX3" fmla="*/ 0 w 2236799"/>
              <a:gd name="connsiteY3" fmla="*/ 214680 h 2296464"/>
              <a:gd name="connsiteX0" fmla="*/ 0 w 2236799"/>
              <a:gd name="connsiteY0" fmla="*/ 214680 h 2296464"/>
              <a:gd name="connsiteX1" fmla="*/ 2050997 w 2236799"/>
              <a:gd name="connsiteY1" fmla="*/ 168867 h 2296464"/>
              <a:gd name="connsiteX2" fmla="*/ 2099705 w 2236799"/>
              <a:gd name="connsiteY2" fmla="*/ 2296464 h 2296464"/>
              <a:gd name="connsiteX0" fmla="*/ 0 w 2236799"/>
              <a:gd name="connsiteY0" fmla="*/ 214680 h 2296464"/>
              <a:gd name="connsiteX1" fmla="*/ 2099705 w 2236799"/>
              <a:gd name="connsiteY1" fmla="*/ 2296464 h 2296464"/>
              <a:gd name="connsiteX2" fmla="*/ 980228 w 2236799"/>
              <a:gd name="connsiteY2" fmla="*/ 1283741 h 2296464"/>
              <a:gd name="connsiteX3" fmla="*/ 0 w 2236799"/>
              <a:gd name="connsiteY3" fmla="*/ 214680 h 2296464"/>
              <a:gd name="connsiteX0" fmla="*/ 0 w 2236799"/>
              <a:gd name="connsiteY0" fmla="*/ 214680 h 2296464"/>
              <a:gd name="connsiteX1" fmla="*/ 2050997 w 2236799"/>
              <a:gd name="connsiteY1" fmla="*/ 168867 h 2296464"/>
              <a:gd name="connsiteX2" fmla="*/ 2099705 w 2236799"/>
              <a:gd name="connsiteY2" fmla="*/ 2296464 h 2296464"/>
              <a:gd name="connsiteX0" fmla="*/ 0 w 2253321"/>
              <a:gd name="connsiteY0" fmla="*/ 214680 h 2296464"/>
              <a:gd name="connsiteX1" fmla="*/ 2099705 w 2253321"/>
              <a:gd name="connsiteY1" fmla="*/ 2296464 h 2296464"/>
              <a:gd name="connsiteX2" fmla="*/ 980228 w 2253321"/>
              <a:gd name="connsiteY2" fmla="*/ 1283741 h 2296464"/>
              <a:gd name="connsiteX3" fmla="*/ 0 w 2253321"/>
              <a:gd name="connsiteY3" fmla="*/ 214680 h 2296464"/>
              <a:gd name="connsiteX0" fmla="*/ 0 w 2253321"/>
              <a:gd name="connsiteY0" fmla="*/ 214680 h 2296464"/>
              <a:gd name="connsiteX1" fmla="*/ 2050997 w 2253321"/>
              <a:gd name="connsiteY1" fmla="*/ 168867 h 2296464"/>
              <a:gd name="connsiteX2" fmla="*/ 2099705 w 2253321"/>
              <a:gd name="connsiteY2" fmla="*/ 2296464 h 2296464"/>
              <a:gd name="connsiteX0" fmla="*/ 288207 w 2541528"/>
              <a:gd name="connsiteY0" fmla="*/ 132896 h 2214680"/>
              <a:gd name="connsiteX1" fmla="*/ 2387912 w 2541528"/>
              <a:gd name="connsiteY1" fmla="*/ 2214680 h 2214680"/>
              <a:gd name="connsiteX2" fmla="*/ 1268435 w 2541528"/>
              <a:gd name="connsiteY2" fmla="*/ 1201957 h 2214680"/>
              <a:gd name="connsiteX3" fmla="*/ 288207 w 2541528"/>
              <a:gd name="connsiteY3" fmla="*/ 132896 h 2214680"/>
              <a:gd name="connsiteX0" fmla="*/ 0 w 2541528"/>
              <a:gd name="connsiteY0" fmla="*/ 954731 h 2214680"/>
              <a:gd name="connsiteX1" fmla="*/ 2339204 w 2541528"/>
              <a:gd name="connsiteY1" fmla="*/ 87083 h 2214680"/>
              <a:gd name="connsiteX2" fmla="*/ 2387912 w 2541528"/>
              <a:gd name="connsiteY2" fmla="*/ 2214680 h 2214680"/>
              <a:gd name="connsiteX0" fmla="*/ 288207 w 2426807"/>
              <a:gd name="connsiteY0" fmla="*/ 132896 h 2382945"/>
              <a:gd name="connsiteX1" fmla="*/ 2387912 w 2426807"/>
              <a:gd name="connsiteY1" fmla="*/ 2214680 h 2382945"/>
              <a:gd name="connsiteX2" fmla="*/ 1268435 w 2426807"/>
              <a:gd name="connsiteY2" fmla="*/ 1201957 h 2382945"/>
              <a:gd name="connsiteX3" fmla="*/ 288207 w 2426807"/>
              <a:gd name="connsiteY3" fmla="*/ 132896 h 2382945"/>
              <a:gd name="connsiteX0" fmla="*/ 0 w 2426807"/>
              <a:gd name="connsiteY0" fmla="*/ 954731 h 2382945"/>
              <a:gd name="connsiteX1" fmla="*/ 2339204 w 2426807"/>
              <a:gd name="connsiteY1" fmla="*/ 87083 h 2382945"/>
              <a:gd name="connsiteX2" fmla="*/ 1505696 w 2426807"/>
              <a:gd name="connsiteY2" fmla="*/ 2382945 h 2382945"/>
              <a:gd name="connsiteX0" fmla="*/ 288207 w 2450502"/>
              <a:gd name="connsiteY0" fmla="*/ 132896 h 2382945"/>
              <a:gd name="connsiteX1" fmla="*/ 2387912 w 2450502"/>
              <a:gd name="connsiteY1" fmla="*/ 2214680 h 2382945"/>
              <a:gd name="connsiteX2" fmla="*/ 1268435 w 2450502"/>
              <a:gd name="connsiteY2" fmla="*/ 1201957 h 2382945"/>
              <a:gd name="connsiteX3" fmla="*/ 288207 w 2450502"/>
              <a:gd name="connsiteY3" fmla="*/ 132896 h 2382945"/>
              <a:gd name="connsiteX0" fmla="*/ 0 w 2450502"/>
              <a:gd name="connsiteY0" fmla="*/ 954731 h 2382945"/>
              <a:gd name="connsiteX1" fmla="*/ 2339204 w 2450502"/>
              <a:gd name="connsiteY1" fmla="*/ 87083 h 2382945"/>
              <a:gd name="connsiteX2" fmla="*/ 2081821 w 2450502"/>
              <a:gd name="connsiteY2" fmla="*/ 1289226 h 2382945"/>
              <a:gd name="connsiteX3" fmla="*/ 1505696 w 2450502"/>
              <a:gd name="connsiteY3" fmla="*/ 2382945 h 2382945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822572 w 2387912"/>
              <a:gd name="connsiteY1" fmla="*/ 563267 h 2250049"/>
              <a:gd name="connsiteX2" fmla="*/ 2081821 w 2387912"/>
              <a:gd name="connsiteY2" fmla="*/ 1156330 h 2250049"/>
              <a:gd name="connsiteX3" fmla="*/ 1505696 w 2387912"/>
              <a:gd name="connsiteY3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579044 w 2387912"/>
              <a:gd name="connsiteY1" fmla="*/ 457025 h 2250049"/>
              <a:gd name="connsiteX2" fmla="*/ 2081821 w 2387912"/>
              <a:gd name="connsiteY2" fmla="*/ 1156330 h 2250049"/>
              <a:gd name="connsiteX3" fmla="*/ 1505696 w 2387912"/>
              <a:gd name="connsiteY3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579044 w 2387912"/>
              <a:gd name="connsiteY1" fmla="*/ 457025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716109 w 2387912"/>
              <a:gd name="connsiteY1" fmla="*/ 593805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716109 w 2387912"/>
              <a:gd name="connsiteY1" fmla="*/ 593805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716109 w 2387912"/>
              <a:gd name="connsiteY1" fmla="*/ 593805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609645 w 2387912"/>
              <a:gd name="connsiteY1" fmla="*/ 624343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609645 w 2387912"/>
              <a:gd name="connsiteY1" fmla="*/ 624343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609645 w 2387912"/>
              <a:gd name="connsiteY1" fmla="*/ 624343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609645 w 2387912"/>
              <a:gd name="connsiteY1" fmla="*/ 624343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609645 w 2387912"/>
              <a:gd name="connsiteY1" fmla="*/ 624343 h 2250049"/>
              <a:gd name="connsiteX2" fmla="*/ 1505696 w 2387912"/>
              <a:gd name="connsiteY2" fmla="*/ 2250049 h 2250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7912" h="2250049" stroke="0" extrusionOk="0">
                <a:moveTo>
                  <a:pt x="288207" y="0"/>
                </a:moveTo>
                <a:cubicBezTo>
                  <a:pt x="1447842" y="0"/>
                  <a:pt x="2387912" y="932046"/>
                  <a:pt x="2387912" y="2081784"/>
                </a:cubicBezTo>
                <a:cubicBezTo>
                  <a:pt x="2014753" y="1744210"/>
                  <a:pt x="1504860" y="1589339"/>
                  <a:pt x="1268435" y="1069061"/>
                </a:cubicBezTo>
                <a:cubicBezTo>
                  <a:pt x="918853" y="694982"/>
                  <a:pt x="288207" y="693928"/>
                  <a:pt x="288207" y="0"/>
                </a:cubicBezTo>
                <a:close/>
              </a:path>
              <a:path w="2387912" h="2250049" fill="none">
                <a:moveTo>
                  <a:pt x="0" y="821835"/>
                </a:moveTo>
                <a:cubicBezTo>
                  <a:pt x="222433" y="596262"/>
                  <a:pt x="893285" y="12966"/>
                  <a:pt x="1609645" y="624343"/>
                </a:cubicBezTo>
                <a:cubicBezTo>
                  <a:pt x="2203318" y="1265183"/>
                  <a:pt x="1756843" y="1929504"/>
                  <a:pt x="1505696" y="2250049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55360C-956E-6734-05C7-6DFCB0277619}"/>
              </a:ext>
            </a:extLst>
          </p:cNvPr>
          <p:cNvSpPr/>
          <p:nvPr/>
        </p:nvSpPr>
        <p:spPr>
          <a:xfrm>
            <a:off x="2857949" y="2022437"/>
            <a:ext cx="6476103" cy="3550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+  +  +  +  +  +  +  +  +  +  +  + +  +  +  +  +  + +  +  +  +  +  + +  +  +  +  + +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500891-D010-0FEE-32E9-F5E2E4BA84C9}"/>
              </a:ext>
            </a:extLst>
          </p:cNvPr>
          <p:cNvSpPr/>
          <p:nvPr/>
        </p:nvSpPr>
        <p:spPr>
          <a:xfrm>
            <a:off x="2857948" y="4426772"/>
            <a:ext cx="6476103" cy="3550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  -  -  -  -  -  -  -  -  -  -  -  -  -  -  -  -  -  -  -  -  -  -  -  -  -  -  -  -  -  -  -  -  -  -  -</a:t>
            </a:r>
            <a:r>
              <a:rPr lang="en-US" b="1" dirty="0"/>
              <a:t> 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9383014F-8C7A-4C05-D080-6056A002B626}"/>
              </a:ext>
            </a:extLst>
          </p:cNvPr>
          <p:cNvSpPr/>
          <p:nvPr/>
        </p:nvSpPr>
        <p:spPr>
          <a:xfrm>
            <a:off x="0" y="0"/>
            <a:ext cx="2872292" cy="1721223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Q: What does the equal spacing of the charges mean?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C755D7B-762A-40BC-71E8-E62A897B32AF}"/>
              </a:ext>
            </a:extLst>
          </p:cNvPr>
          <p:cNvCxnSpPr/>
          <p:nvPr/>
        </p:nvCxnSpPr>
        <p:spPr>
          <a:xfrm>
            <a:off x="2883050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98E594-8134-A8E9-04D4-06A13763F44A}"/>
              </a:ext>
            </a:extLst>
          </p:cNvPr>
          <p:cNvCxnSpPr/>
          <p:nvPr/>
        </p:nvCxnSpPr>
        <p:spPr>
          <a:xfrm>
            <a:off x="3196814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C6D1A6-649A-FA56-9445-0DCD28115383}"/>
              </a:ext>
            </a:extLst>
          </p:cNvPr>
          <p:cNvCxnSpPr/>
          <p:nvPr/>
        </p:nvCxnSpPr>
        <p:spPr>
          <a:xfrm>
            <a:off x="3519544" y="2382818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77310D-6B18-E43E-D2D7-50C53CF29BE8}"/>
              </a:ext>
            </a:extLst>
          </p:cNvPr>
          <p:cNvCxnSpPr/>
          <p:nvPr/>
        </p:nvCxnSpPr>
        <p:spPr>
          <a:xfrm>
            <a:off x="3833308" y="2382818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3DD9C2-810C-9F6F-C8C2-FADD868543C4}"/>
              </a:ext>
            </a:extLst>
          </p:cNvPr>
          <p:cNvCxnSpPr/>
          <p:nvPr/>
        </p:nvCxnSpPr>
        <p:spPr>
          <a:xfrm>
            <a:off x="4165003" y="2372062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F5DAF9-88CA-7D5A-92EE-CAA061C1BACC}"/>
              </a:ext>
            </a:extLst>
          </p:cNvPr>
          <p:cNvCxnSpPr/>
          <p:nvPr/>
        </p:nvCxnSpPr>
        <p:spPr>
          <a:xfrm>
            <a:off x="4478767" y="2372062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4B3992-A821-4843-B54E-4C382EDFCAC7}"/>
              </a:ext>
            </a:extLst>
          </p:cNvPr>
          <p:cNvCxnSpPr/>
          <p:nvPr/>
        </p:nvCxnSpPr>
        <p:spPr>
          <a:xfrm>
            <a:off x="4801497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04FE56-83F9-78D2-9CD8-C50FECFB89EC}"/>
              </a:ext>
            </a:extLst>
          </p:cNvPr>
          <p:cNvCxnSpPr/>
          <p:nvPr/>
        </p:nvCxnSpPr>
        <p:spPr>
          <a:xfrm>
            <a:off x="5115261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B94C56-FE0D-5853-33E2-919DB71431FC}"/>
              </a:ext>
            </a:extLst>
          </p:cNvPr>
          <p:cNvCxnSpPr/>
          <p:nvPr/>
        </p:nvCxnSpPr>
        <p:spPr>
          <a:xfrm>
            <a:off x="5445162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D8A5CE-A3CD-5CAE-78DD-BC52F1DED728}"/>
              </a:ext>
            </a:extLst>
          </p:cNvPr>
          <p:cNvCxnSpPr/>
          <p:nvPr/>
        </p:nvCxnSpPr>
        <p:spPr>
          <a:xfrm>
            <a:off x="5758926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23824C-7246-6C5E-076D-1799FAD630BF}"/>
              </a:ext>
            </a:extLst>
          </p:cNvPr>
          <p:cNvCxnSpPr/>
          <p:nvPr/>
        </p:nvCxnSpPr>
        <p:spPr>
          <a:xfrm>
            <a:off x="6081656" y="2382818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274A85-5C74-5DCF-1E79-C1DFD98FA16F}"/>
              </a:ext>
            </a:extLst>
          </p:cNvPr>
          <p:cNvCxnSpPr/>
          <p:nvPr/>
        </p:nvCxnSpPr>
        <p:spPr>
          <a:xfrm>
            <a:off x="6395420" y="2382818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2C96044-2B5B-2F1B-857F-3934F576FBD1}"/>
              </a:ext>
            </a:extLst>
          </p:cNvPr>
          <p:cNvCxnSpPr/>
          <p:nvPr/>
        </p:nvCxnSpPr>
        <p:spPr>
          <a:xfrm>
            <a:off x="6714565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A5C53E1-7656-B813-6C76-AD8F115501CE}"/>
              </a:ext>
            </a:extLst>
          </p:cNvPr>
          <p:cNvCxnSpPr/>
          <p:nvPr/>
        </p:nvCxnSpPr>
        <p:spPr>
          <a:xfrm>
            <a:off x="7028329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62AD37D-9AA4-F6BD-E8AB-1DBE4A28E643}"/>
              </a:ext>
            </a:extLst>
          </p:cNvPr>
          <p:cNvCxnSpPr/>
          <p:nvPr/>
        </p:nvCxnSpPr>
        <p:spPr>
          <a:xfrm>
            <a:off x="7351059" y="2382818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4A9F72-A669-13BA-AFC9-2B099C3F931B}"/>
              </a:ext>
            </a:extLst>
          </p:cNvPr>
          <p:cNvCxnSpPr/>
          <p:nvPr/>
        </p:nvCxnSpPr>
        <p:spPr>
          <a:xfrm>
            <a:off x="7664823" y="2382818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030C79E-9E38-8943-A16F-D0A1D2C42D47}"/>
              </a:ext>
            </a:extLst>
          </p:cNvPr>
          <p:cNvCxnSpPr/>
          <p:nvPr/>
        </p:nvCxnSpPr>
        <p:spPr>
          <a:xfrm>
            <a:off x="7983968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D1DB546-60C3-DF13-4A92-61EF59EBBD7C}"/>
              </a:ext>
            </a:extLst>
          </p:cNvPr>
          <p:cNvCxnSpPr/>
          <p:nvPr/>
        </p:nvCxnSpPr>
        <p:spPr>
          <a:xfrm>
            <a:off x="8297732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02D9711-BDAE-3EA5-6308-631765C1366E}"/>
              </a:ext>
            </a:extLst>
          </p:cNvPr>
          <p:cNvCxnSpPr/>
          <p:nvPr/>
        </p:nvCxnSpPr>
        <p:spPr>
          <a:xfrm>
            <a:off x="8620462" y="2382818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98BA7F4-CDC5-5A84-0BE0-D1DBCB8C1C25}"/>
              </a:ext>
            </a:extLst>
          </p:cNvPr>
          <p:cNvCxnSpPr/>
          <p:nvPr/>
        </p:nvCxnSpPr>
        <p:spPr>
          <a:xfrm>
            <a:off x="8934226" y="2382818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F54ADC9-7605-28FC-B50B-4AD9D3545823}"/>
              </a:ext>
            </a:extLst>
          </p:cNvPr>
          <p:cNvCxnSpPr/>
          <p:nvPr/>
        </p:nvCxnSpPr>
        <p:spPr>
          <a:xfrm>
            <a:off x="9247991" y="2382818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c 32">
            <a:extLst>
              <a:ext uri="{FF2B5EF4-FFF2-40B4-BE49-F238E27FC236}">
                <a16:creationId xmlns:a16="http://schemas.microsoft.com/office/drawing/2014/main" id="{B16F12E1-46CD-D58E-DC2B-C16A280AB9E0}"/>
              </a:ext>
            </a:extLst>
          </p:cNvPr>
          <p:cNvSpPr/>
          <p:nvPr/>
        </p:nvSpPr>
        <p:spPr>
          <a:xfrm rot="2703568">
            <a:off x="6909351" y="1976075"/>
            <a:ext cx="2841306" cy="2841306"/>
          </a:xfrm>
          <a:prstGeom prst="arc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8D50C4A2-B8EE-3A32-00CF-EAFBCEB80FAB}"/>
              </a:ext>
            </a:extLst>
          </p:cNvPr>
          <p:cNvSpPr/>
          <p:nvPr/>
        </p:nvSpPr>
        <p:spPr>
          <a:xfrm rot="13500000">
            <a:off x="2419827" y="1976074"/>
            <a:ext cx="2841306" cy="2841306"/>
          </a:xfrm>
          <a:prstGeom prst="arc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c 33">
            <a:extLst>
              <a:ext uri="{FF2B5EF4-FFF2-40B4-BE49-F238E27FC236}">
                <a16:creationId xmlns:a16="http://schemas.microsoft.com/office/drawing/2014/main" id="{36C6A558-D6EC-C9C1-E147-E2619C582224}"/>
              </a:ext>
            </a:extLst>
          </p:cNvPr>
          <p:cNvSpPr/>
          <p:nvPr/>
        </p:nvSpPr>
        <p:spPr>
          <a:xfrm rot="13500000">
            <a:off x="1111174" y="2279486"/>
            <a:ext cx="2335724" cy="2200874"/>
          </a:xfrm>
          <a:custGeom>
            <a:avLst/>
            <a:gdLst>
              <a:gd name="connsiteX0" fmla="*/ 2099704 w 4199409"/>
              <a:gd name="connsiteY0" fmla="*/ 0 h 4163568"/>
              <a:gd name="connsiteX1" fmla="*/ 4199409 w 4199409"/>
              <a:gd name="connsiteY1" fmla="*/ 2081784 h 4163568"/>
              <a:gd name="connsiteX2" fmla="*/ 2099705 w 4199409"/>
              <a:gd name="connsiteY2" fmla="*/ 2081784 h 4163568"/>
              <a:gd name="connsiteX3" fmla="*/ 2099704 w 4199409"/>
              <a:gd name="connsiteY3" fmla="*/ 0 h 4163568"/>
              <a:gd name="connsiteX0" fmla="*/ 2099704 w 4199409"/>
              <a:gd name="connsiteY0" fmla="*/ 0 h 4163568"/>
              <a:gd name="connsiteX1" fmla="*/ 4199409 w 4199409"/>
              <a:gd name="connsiteY1" fmla="*/ 2081784 h 4163568"/>
              <a:gd name="connsiteX0" fmla="*/ 0 w 2099705"/>
              <a:gd name="connsiteY0" fmla="*/ 165757 h 2247541"/>
              <a:gd name="connsiteX1" fmla="*/ 2099705 w 2099705"/>
              <a:gd name="connsiteY1" fmla="*/ 2247541 h 2247541"/>
              <a:gd name="connsiteX2" fmla="*/ 1 w 2099705"/>
              <a:gd name="connsiteY2" fmla="*/ 2247541 h 2247541"/>
              <a:gd name="connsiteX3" fmla="*/ 0 w 2099705"/>
              <a:gd name="connsiteY3" fmla="*/ 165757 h 2247541"/>
              <a:gd name="connsiteX0" fmla="*/ 0 w 2099705"/>
              <a:gd name="connsiteY0" fmla="*/ 165757 h 2247541"/>
              <a:gd name="connsiteX1" fmla="*/ 2050997 w 2099705"/>
              <a:gd name="connsiteY1" fmla="*/ 119944 h 2247541"/>
              <a:gd name="connsiteX2" fmla="*/ 2099705 w 2099705"/>
              <a:gd name="connsiteY2" fmla="*/ 2247541 h 2247541"/>
              <a:gd name="connsiteX0" fmla="*/ 0 w 2099705"/>
              <a:gd name="connsiteY0" fmla="*/ 165757 h 2247541"/>
              <a:gd name="connsiteX1" fmla="*/ 2099705 w 2099705"/>
              <a:gd name="connsiteY1" fmla="*/ 2247541 h 2247541"/>
              <a:gd name="connsiteX2" fmla="*/ 1 w 2099705"/>
              <a:gd name="connsiteY2" fmla="*/ 2247541 h 2247541"/>
              <a:gd name="connsiteX3" fmla="*/ 0 w 2099705"/>
              <a:gd name="connsiteY3" fmla="*/ 165757 h 2247541"/>
              <a:gd name="connsiteX0" fmla="*/ 0 w 2099705"/>
              <a:gd name="connsiteY0" fmla="*/ 165757 h 2247541"/>
              <a:gd name="connsiteX1" fmla="*/ 2050997 w 2099705"/>
              <a:gd name="connsiteY1" fmla="*/ 119944 h 2247541"/>
              <a:gd name="connsiteX2" fmla="*/ 2099705 w 2099705"/>
              <a:gd name="connsiteY2" fmla="*/ 2247541 h 2247541"/>
              <a:gd name="connsiteX0" fmla="*/ 0 w 2099705"/>
              <a:gd name="connsiteY0" fmla="*/ 214680 h 2296464"/>
              <a:gd name="connsiteX1" fmla="*/ 2099705 w 2099705"/>
              <a:gd name="connsiteY1" fmla="*/ 2296464 h 2296464"/>
              <a:gd name="connsiteX2" fmla="*/ 1 w 2099705"/>
              <a:gd name="connsiteY2" fmla="*/ 2296464 h 2296464"/>
              <a:gd name="connsiteX3" fmla="*/ 0 w 2099705"/>
              <a:gd name="connsiteY3" fmla="*/ 214680 h 2296464"/>
              <a:gd name="connsiteX0" fmla="*/ 0 w 2099705"/>
              <a:gd name="connsiteY0" fmla="*/ 214680 h 2296464"/>
              <a:gd name="connsiteX1" fmla="*/ 2050997 w 2099705"/>
              <a:gd name="connsiteY1" fmla="*/ 168867 h 2296464"/>
              <a:gd name="connsiteX2" fmla="*/ 2099705 w 2099705"/>
              <a:gd name="connsiteY2" fmla="*/ 2296464 h 2296464"/>
              <a:gd name="connsiteX0" fmla="*/ 0 w 2236799"/>
              <a:gd name="connsiteY0" fmla="*/ 214680 h 2296464"/>
              <a:gd name="connsiteX1" fmla="*/ 2099705 w 2236799"/>
              <a:gd name="connsiteY1" fmla="*/ 2296464 h 2296464"/>
              <a:gd name="connsiteX2" fmla="*/ 1 w 2236799"/>
              <a:gd name="connsiteY2" fmla="*/ 2296464 h 2296464"/>
              <a:gd name="connsiteX3" fmla="*/ 0 w 2236799"/>
              <a:gd name="connsiteY3" fmla="*/ 214680 h 2296464"/>
              <a:gd name="connsiteX0" fmla="*/ 0 w 2236799"/>
              <a:gd name="connsiteY0" fmla="*/ 214680 h 2296464"/>
              <a:gd name="connsiteX1" fmla="*/ 2050997 w 2236799"/>
              <a:gd name="connsiteY1" fmla="*/ 168867 h 2296464"/>
              <a:gd name="connsiteX2" fmla="*/ 2099705 w 2236799"/>
              <a:gd name="connsiteY2" fmla="*/ 2296464 h 2296464"/>
              <a:gd name="connsiteX0" fmla="*/ 0 w 2236799"/>
              <a:gd name="connsiteY0" fmla="*/ 214680 h 2296464"/>
              <a:gd name="connsiteX1" fmla="*/ 2099705 w 2236799"/>
              <a:gd name="connsiteY1" fmla="*/ 2296464 h 2296464"/>
              <a:gd name="connsiteX2" fmla="*/ 980228 w 2236799"/>
              <a:gd name="connsiteY2" fmla="*/ 1283741 h 2296464"/>
              <a:gd name="connsiteX3" fmla="*/ 0 w 2236799"/>
              <a:gd name="connsiteY3" fmla="*/ 214680 h 2296464"/>
              <a:gd name="connsiteX0" fmla="*/ 0 w 2236799"/>
              <a:gd name="connsiteY0" fmla="*/ 214680 h 2296464"/>
              <a:gd name="connsiteX1" fmla="*/ 2050997 w 2236799"/>
              <a:gd name="connsiteY1" fmla="*/ 168867 h 2296464"/>
              <a:gd name="connsiteX2" fmla="*/ 2099705 w 2236799"/>
              <a:gd name="connsiteY2" fmla="*/ 2296464 h 2296464"/>
              <a:gd name="connsiteX0" fmla="*/ 0 w 2236799"/>
              <a:gd name="connsiteY0" fmla="*/ 214680 h 2296464"/>
              <a:gd name="connsiteX1" fmla="*/ 2099705 w 2236799"/>
              <a:gd name="connsiteY1" fmla="*/ 2296464 h 2296464"/>
              <a:gd name="connsiteX2" fmla="*/ 980228 w 2236799"/>
              <a:gd name="connsiteY2" fmla="*/ 1283741 h 2296464"/>
              <a:gd name="connsiteX3" fmla="*/ 0 w 2236799"/>
              <a:gd name="connsiteY3" fmla="*/ 214680 h 2296464"/>
              <a:gd name="connsiteX0" fmla="*/ 0 w 2236799"/>
              <a:gd name="connsiteY0" fmla="*/ 214680 h 2296464"/>
              <a:gd name="connsiteX1" fmla="*/ 2050997 w 2236799"/>
              <a:gd name="connsiteY1" fmla="*/ 168867 h 2296464"/>
              <a:gd name="connsiteX2" fmla="*/ 2099705 w 2236799"/>
              <a:gd name="connsiteY2" fmla="*/ 2296464 h 2296464"/>
              <a:gd name="connsiteX0" fmla="*/ 0 w 2236799"/>
              <a:gd name="connsiteY0" fmla="*/ 214680 h 2296464"/>
              <a:gd name="connsiteX1" fmla="*/ 2099705 w 2236799"/>
              <a:gd name="connsiteY1" fmla="*/ 2296464 h 2296464"/>
              <a:gd name="connsiteX2" fmla="*/ 980228 w 2236799"/>
              <a:gd name="connsiteY2" fmla="*/ 1283741 h 2296464"/>
              <a:gd name="connsiteX3" fmla="*/ 0 w 2236799"/>
              <a:gd name="connsiteY3" fmla="*/ 214680 h 2296464"/>
              <a:gd name="connsiteX0" fmla="*/ 0 w 2236799"/>
              <a:gd name="connsiteY0" fmla="*/ 214680 h 2296464"/>
              <a:gd name="connsiteX1" fmla="*/ 2050997 w 2236799"/>
              <a:gd name="connsiteY1" fmla="*/ 168867 h 2296464"/>
              <a:gd name="connsiteX2" fmla="*/ 2099705 w 2236799"/>
              <a:gd name="connsiteY2" fmla="*/ 2296464 h 2296464"/>
              <a:gd name="connsiteX0" fmla="*/ 0 w 2253321"/>
              <a:gd name="connsiteY0" fmla="*/ 214680 h 2296464"/>
              <a:gd name="connsiteX1" fmla="*/ 2099705 w 2253321"/>
              <a:gd name="connsiteY1" fmla="*/ 2296464 h 2296464"/>
              <a:gd name="connsiteX2" fmla="*/ 980228 w 2253321"/>
              <a:gd name="connsiteY2" fmla="*/ 1283741 h 2296464"/>
              <a:gd name="connsiteX3" fmla="*/ 0 w 2253321"/>
              <a:gd name="connsiteY3" fmla="*/ 214680 h 2296464"/>
              <a:gd name="connsiteX0" fmla="*/ 0 w 2253321"/>
              <a:gd name="connsiteY0" fmla="*/ 214680 h 2296464"/>
              <a:gd name="connsiteX1" fmla="*/ 2050997 w 2253321"/>
              <a:gd name="connsiteY1" fmla="*/ 168867 h 2296464"/>
              <a:gd name="connsiteX2" fmla="*/ 2099705 w 2253321"/>
              <a:gd name="connsiteY2" fmla="*/ 2296464 h 2296464"/>
              <a:gd name="connsiteX0" fmla="*/ 288207 w 2541528"/>
              <a:gd name="connsiteY0" fmla="*/ 132896 h 2214680"/>
              <a:gd name="connsiteX1" fmla="*/ 2387912 w 2541528"/>
              <a:gd name="connsiteY1" fmla="*/ 2214680 h 2214680"/>
              <a:gd name="connsiteX2" fmla="*/ 1268435 w 2541528"/>
              <a:gd name="connsiteY2" fmla="*/ 1201957 h 2214680"/>
              <a:gd name="connsiteX3" fmla="*/ 288207 w 2541528"/>
              <a:gd name="connsiteY3" fmla="*/ 132896 h 2214680"/>
              <a:gd name="connsiteX0" fmla="*/ 0 w 2541528"/>
              <a:gd name="connsiteY0" fmla="*/ 954731 h 2214680"/>
              <a:gd name="connsiteX1" fmla="*/ 2339204 w 2541528"/>
              <a:gd name="connsiteY1" fmla="*/ 87083 h 2214680"/>
              <a:gd name="connsiteX2" fmla="*/ 2387912 w 2541528"/>
              <a:gd name="connsiteY2" fmla="*/ 2214680 h 2214680"/>
              <a:gd name="connsiteX0" fmla="*/ 288207 w 2426807"/>
              <a:gd name="connsiteY0" fmla="*/ 132896 h 2382945"/>
              <a:gd name="connsiteX1" fmla="*/ 2387912 w 2426807"/>
              <a:gd name="connsiteY1" fmla="*/ 2214680 h 2382945"/>
              <a:gd name="connsiteX2" fmla="*/ 1268435 w 2426807"/>
              <a:gd name="connsiteY2" fmla="*/ 1201957 h 2382945"/>
              <a:gd name="connsiteX3" fmla="*/ 288207 w 2426807"/>
              <a:gd name="connsiteY3" fmla="*/ 132896 h 2382945"/>
              <a:gd name="connsiteX0" fmla="*/ 0 w 2426807"/>
              <a:gd name="connsiteY0" fmla="*/ 954731 h 2382945"/>
              <a:gd name="connsiteX1" fmla="*/ 2339204 w 2426807"/>
              <a:gd name="connsiteY1" fmla="*/ 87083 h 2382945"/>
              <a:gd name="connsiteX2" fmla="*/ 1505696 w 2426807"/>
              <a:gd name="connsiteY2" fmla="*/ 2382945 h 2382945"/>
              <a:gd name="connsiteX0" fmla="*/ 288207 w 2450502"/>
              <a:gd name="connsiteY0" fmla="*/ 132896 h 2382945"/>
              <a:gd name="connsiteX1" fmla="*/ 2387912 w 2450502"/>
              <a:gd name="connsiteY1" fmla="*/ 2214680 h 2382945"/>
              <a:gd name="connsiteX2" fmla="*/ 1268435 w 2450502"/>
              <a:gd name="connsiteY2" fmla="*/ 1201957 h 2382945"/>
              <a:gd name="connsiteX3" fmla="*/ 288207 w 2450502"/>
              <a:gd name="connsiteY3" fmla="*/ 132896 h 2382945"/>
              <a:gd name="connsiteX0" fmla="*/ 0 w 2450502"/>
              <a:gd name="connsiteY0" fmla="*/ 954731 h 2382945"/>
              <a:gd name="connsiteX1" fmla="*/ 2339204 w 2450502"/>
              <a:gd name="connsiteY1" fmla="*/ 87083 h 2382945"/>
              <a:gd name="connsiteX2" fmla="*/ 2081821 w 2450502"/>
              <a:gd name="connsiteY2" fmla="*/ 1289226 h 2382945"/>
              <a:gd name="connsiteX3" fmla="*/ 1505696 w 2450502"/>
              <a:gd name="connsiteY3" fmla="*/ 2382945 h 2382945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822572 w 2387912"/>
              <a:gd name="connsiteY1" fmla="*/ 563267 h 2250049"/>
              <a:gd name="connsiteX2" fmla="*/ 2081821 w 2387912"/>
              <a:gd name="connsiteY2" fmla="*/ 1156330 h 2250049"/>
              <a:gd name="connsiteX3" fmla="*/ 1505696 w 2387912"/>
              <a:gd name="connsiteY3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579044 w 2387912"/>
              <a:gd name="connsiteY1" fmla="*/ 457025 h 2250049"/>
              <a:gd name="connsiteX2" fmla="*/ 2081821 w 2387912"/>
              <a:gd name="connsiteY2" fmla="*/ 1156330 h 2250049"/>
              <a:gd name="connsiteX3" fmla="*/ 1505696 w 2387912"/>
              <a:gd name="connsiteY3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579044 w 2387912"/>
              <a:gd name="connsiteY1" fmla="*/ 457025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716109 w 2387912"/>
              <a:gd name="connsiteY1" fmla="*/ 593805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716109 w 2387912"/>
              <a:gd name="connsiteY1" fmla="*/ 593805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716109 w 2387912"/>
              <a:gd name="connsiteY1" fmla="*/ 593805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609645 w 2387912"/>
              <a:gd name="connsiteY1" fmla="*/ 624343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609645 w 2387912"/>
              <a:gd name="connsiteY1" fmla="*/ 624343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609645 w 2387912"/>
              <a:gd name="connsiteY1" fmla="*/ 624343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609645 w 2387912"/>
              <a:gd name="connsiteY1" fmla="*/ 624343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609645 w 2387912"/>
              <a:gd name="connsiteY1" fmla="*/ 624343 h 2250049"/>
              <a:gd name="connsiteX2" fmla="*/ 1505696 w 2387912"/>
              <a:gd name="connsiteY2" fmla="*/ 2250049 h 2250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7912" h="2250049" stroke="0" extrusionOk="0">
                <a:moveTo>
                  <a:pt x="288207" y="0"/>
                </a:moveTo>
                <a:cubicBezTo>
                  <a:pt x="1447842" y="0"/>
                  <a:pt x="2387912" y="932046"/>
                  <a:pt x="2387912" y="2081784"/>
                </a:cubicBezTo>
                <a:cubicBezTo>
                  <a:pt x="2014753" y="1744210"/>
                  <a:pt x="1504860" y="1589339"/>
                  <a:pt x="1268435" y="1069061"/>
                </a:cubicBezTo>
                <a:cubicBezTo>
                  <a:pt x="918853" y="694982"/>
                  <a:pt x="288207" y="693928"/>
                  <a:pt x="288207" y="0"/>
                </a:cubicBezTo>
                <a:close/>
              </a:path>
              <a:path w="2387912" h="2250049" fill="none">
                <a:moveTo>
                  <a:pt x="0" y="821835"/>
                </a:moveTo>
                <a:cubicBezTo>
                  <a:pt x="222433" y="596262"/>
                  <a:pt x="893285" y="12966"/>
                  <a:pt x="1609645" y="624343"/>
                </a:cubicBezTo>
                <a:cubicBezTo>
                  <a:pt x="2203318" y="1265183"/>
                  <a:pt x="1756843" y="1929504"/>
                  <a:pt x="1505696" y="2250049"/>
                </a:cubicBezTo>
              </a:path>
            </a:pathLst>
          </a:cu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ine Callout 1 36">
            <a:extLst>
              <a:ext uri="{FF2B5EF4-FFF2-40B4-BE49-F238E27FC236}">
                <a16:creationId xmlns:a16="http://schemas.microsoft.com/office/drawing/2014/main" id="{6519A838-15E1-496A-A6A3-4A498BFEE667}"/>
              </a:ext>
            </a:extLst>
          </p:cNvPr>
          <p:cNvSpPr/>
          <p:nvPr/>
        </p:nvSpPr>
        <p:spPr>
          <a:xfrm>
            <a:off x="9029251" y="96229"/>
            <a:ext cx="3062344" cy="961200"/>
          </a:xfrm>
          <a:prstGeom prst="borderCallout1">
            <a:avLst>
              <a:gd name="adj1" fmla="val 99649"/>
              <a:gd name="adj2" fmla="val -52"/>
              <a:gd name="adj3" fmla="val 210280"/>
              <a:gd name="adj4" fmla="val -15048"/>
            </a:avLst>
          </a:pr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The charges are uniformly distributed. The plate is a conductor.</a:t>
            </a:r>
          </a:p>
        </p:txBody>
      </p:sp>
    </p:spTree>
    <p:extLst>
      <p:ext uri="{BB962C8B-B14F-4D97-AF65-F5344CB8AC3E}">
        <p14:creationId xmlns:p14="http://schemas.microsoft.com/office/powerpoint/2010/main" val="479496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Arc 33">
            <a:extLst>
              <a:ext uri="{FF2B5EF4-FFF2-40B4-BE49-F238E27FC236}">
                <a16:creationId xmlns:a16="http://schemas.microsoft.com/office/drawing/2014/main" id="{88E1D2B5-84CC-FCD1-6B86-3137D472D1A5}"/>
              </a:ext>
            </a:extLst>
          </p:cNvPr>
          <p:cNvSpPr/>
          <p:nvPr/>
        </p:nvSpPr>
        <p:spPr>
          <a:xfrm rot="2703568">
            <a:off x="8722018" y="2290786"/>
            <a:ext cx="2387912" cy="2250049"/>
          </a:xfrm>
          <a:custGeom>
            <a:avLst/>
            <a:gdLst>
              <a:gd name="connsiteX0" fmla="*/ 2099704 w 4199409"/>
              <a:gd name="connsiteY0" fmla="*/ 0 h 4163568"/>
              <a:gd name="connsiteX1" fmla="*/ 4199409 w 4199409"/>
              <a:gd name="connsiteY1" fmla="*/ 2081784 h 4163568"/>
              <a:gd name="connsiteX2" fmla="*/ 2099705 w 4199409"/>
              <a:gd name="connsiteY2" fmla="*/ 2081784 h 4163568"/>
              <a:gd name="connsiteX3" fmla="*/ 2099704 w 4199409"/>
              <a:gd name="connsiteY3" fmla="*/ 0 h 4163568"/>
              <a:gd name="connsiteX0" fmla="*/ 2099704 w 4199409"/>
              <a:gd name="connsiteY0" fmla="*/ 0 h 4163568"/>
              <a:gd name="connsiteX1" fmla="*/ 4199409 w 4199409"/>
              <a:gd name="connsiteY1" fmla="*/ 2081784 h 4163568"/>
              <a:gd name="connsiteX0" fmla="*/ 0 w 2099705"/>
              <a:gd name="connsiteY0" fmla="*/ 165757 h 2247541"/>
              <a:gd name="connsiteX1" fmla="*/ 2099705 w 2099705"/>
              <a:gd name="connsiteY1" fmla="*/ 2247541 h 2247541"/>
              <a:gd name="connsiteX2" fmla="*/ 1 w 2099705"/>
              <a:gd name="connsiteY2" fmla="*/ 2247541 h 2247541"/>
              <a:gd name="connsiteX3" fmla="*/ 0 w 2099705"/>
              <a:gd name="connsiteY3" fmla="*/ 165757 h 2247541"/>
              <a:gd name="connsiteX0" fmla="*/ 0 w 2099705"/>
              <a:gd name="connsiteY0" fmla="*/ 165757 h 2247541"/>
              <a:gd name="connsiteX1" fmla="*/ 2050997 w 2099705"/>
              <a:gd name="connsiteY1" fmla="*/ 119944 h 2247541"/>
              <a:gd name="connsiteX2" fmla="*/ 2099705 w 2099705"/>
              <a:gd name="connsiteY2" fmla="*/ 2247541 h 2247541"/>
              <a:gd name="connsiteX0" fmla="*/ 0 w 2099705"/>
              <a:gd name="connsiteY0" fmla="*/ 165757 h 2247541"/>
              <a:gd name="connsiteX1" fmla="*/ 2099705 w 2099705"/>
              <a:gd name="connsiteY1" fmla="*/ 2247541 h 2247541"/>
              <a:gd name="connsiteX2" fmla="*/ 1 w 2099705"/>
              <a:gd name="connsiteY2" fmla="*/ 2247541 h 2247541"/>
              <a:gd name="connsiteX3" fmla="*/ 0 w 2099705"/>
              <a:gd name="connsiteY3" fmla="*/ 165757 h 2247541"/>
              <a:gd name="connsiteX0" fmla="*/ 0 w 2099705"/>
              <a:gd name="connsiteY0" fmla="*/ 165757 h 2247541"/>
              <a:gd name="connsiteX1" fmla="*/ 2050997 w 2099705"/>
              <a:gd name="connsiteY1" fmla="*/ 119944 h 2247541"/>
              <a:gd name="connsiteX2" fmla="*/ 2099705 w 2099705"/>
              <a:gd name="connsiteY2" fmla="*/ 2247541 h 2247541"/>
              <a:gd name="connsiteX0" fmla="*/ 0 w 2099705"/>
              <a:gd name="connsiteY0" fmla="*/ 214680 h 2296464"/>
              <a:gd name="connsiteX1" fmla="*/ 2099705 w 2099705"/>
              <a:gd name="connsiteY1" fmla="*/ 2296464 h 2296464"/>
              <a:gd name="connsiteX2" fmla="*/ 1 w 2099705"/>
              <a:gd name="connsiteY2" fmla="*/ 2296464 h 2296464"/>
              <a:gd name="connsiteX3" fmla="*/ 0 w 2099705"/>
              <a:gd name="connsiteY3" fmla="*/ 214680 h 2296464"/>
              <a:gd name="connsiteX0" fmla="*/ 0 w 2099705"/>
              <a:gd name="connsiteY0" fmla="*/ 214680 h 2296464"/>
              <a:gd name="connsiteX1" fmla="*/ 2050997 w 2099705"/>
              <a:gd name="connsiteY1" fmla="*/ 168867 h 2296464"/>
              <a:gd name="connsiteX2" fmla="*/ 2099705 w 2099705"/>
              <a:gd name="connsiteY2" fmla="*/ 2296464 h 2296464"/>
              <a:gd name="connsiteX0" fmla="*/ 0 w 2236799"/>
              <a:gd name="connsiteY0" fmla="*/ 214680 h 2296464"/>
              <a:gd name="connsiteX1" fmla="*/ 2099705 w 2236799"/>
              <a:gd name="connsiteY1" fmla="*/ 2296464 h 2296464"/>
              <a:gd name="connsiteX2" fmla="*/ 1 w 2236799"/>
              <a:gd name="connsiteY2" fmla="*/ 2296464 h 2296464"/>
              <a:gd name="connsiteX3" fmla="*/ 0 w 2236799"/>
              <a:gd name="connsiteY3" fmla="*/ 214680 h 2296464"/>
              <a:gd name="connsiteX0" fmla="*/ 0 w 2236799"/>
              <a:gd name="connsiteY0" fmla="*/ 214680 h 2296464"/>
              <a:gd name="connsiteX1" fmla="*/ 2050997 w 2236799"/>
              <a:gd name="connsiteY1" fmla="*/ 168867 h 2296464"/>
              <a:gd name="connsiteX2" fmla="*/ 2099705 w 2236799"/>
              <a:gd name="connsiteY2" fmla="*/ 2296464 h 2296464"/>
              <a:gd name="connsiteX0" fmla="*/ 0 w 2236799"/>
              <a:gd name="connsiteY0" fmla="*/ 214680 h 2296464"/>
              <a:gd name="connsiteX1" fmla="*/ 2099705 w 2236799"/>
              <a:gd name="connsiteY1" fmla="*/ 2296464 h 2296464"/>
              <a:gd name="connsiteX2" fmla="*/ 980228 w 2236799"/>
              <a:gd name="connsiteY2" fmla="*/ 1283741 h 2296464"/>
              <a:gd name="connsiteX3" fmla="*/ 0 w 2236799"/>
              <a:gd name="connsiteY3" fmla="*/ 214680 h 2296464"/>
              <a:gd name="connsiteX0" fmla="*/ 0 w 2236799"/>
              <a:gd name="connsiteY0" fmla="*/ 214680 h 2296464"/>
              <a:gd name="connsiteX1" fmla="*/ 2050997 w 2236799"/>
              <a:gd name="connsiteY1" fmla="*/ 168867 h 2296464"/>
              <a:gd name="connsiteX2" fmla="*/ 2099705 w 2236799"/>
              <a:gd name="connsiteY2" fmla="*/ 2296464 h 2296464"/>
              <a:gd name="connsiteX0" fmla="*/ 0 w 2236799"/>
              <a:gd name="connsiteY0" fmla="*/ 214680 h 2296464"/>
              <a:gd name="connsiteX1" fmla="*/ 2099705 w 2236799"/>
              <a:gd name="connsiteY1" fmla="*/ 2296464 h 2296464"/>
              <a:gd name="connsiteX2" fmla="*/ 980228 w 2236799"/>
              <a:gd name="connsiteY2" fmla="*/ 1283741 h 2296464"/>
              <a:gd name="connsiteX3" fmla="*/ 0 w 2236799"/>
              <a:gd name="connsiteY3" fmla="*/ 214680 h 2296464"/>
              <a:gd name="connsiteX0" fmla="*/ 0 w 2236799"/>
              <a:gd name="connsiteY0" fmla="*/ 214680 h 2296464"/>
              <a:gd name="connsiteX1" fmla="*/ 2050997 w 2236799"/>
              <a:gd name="connsiteY1" fmla="*/ 168867 h 2296464"/>
              <a:gd name="connsiteX2" fmla="*/ 2099705 w 2236799"/>
              <a:gd name="connsiteY2" fmla="*/ 2296464 h 2296464"/>
              <a:gd name="connsiteX0" fmla="*/ 0 w 2236799"/>
              <a:gd name="connsiteY0" fmla="*/ 214680 h 2296464"/>
              <a:gd name="connsiteX1" fmla="*/ 2099705 w 2236799"/>
              <a:gd name="connsiteY1" fmla="*/ 2296464 h 2296464"/>
              <a:gd name="connsiteX2" fmla="*/ 980228 w 2236799"/>
              <a:gd name="connsiteY2" fmla="*/ 1283741 h 2296464"/>
              <a:gd name="connsiteX3" fmla="*/ 0 w 2236799"/>
              <a:gd name="connsiteY3" fmla="*/ 214680 h 2296464"/>
              <a:gd name="connsiteX0" fmla="*/ 0 w 2236799"/>
              <a:gd name="connsiteY0" fmla="*/ 214680 h 2296464"/>
              <a:gd name="connsiteX1" fmla="*/ 2050997 w 2236799"/>
              <a:gd name="connsiteY1" fmla="*/ 168867 h 2296464"/>
              <a:gd name="connsiteX2" fmla="*/ 2099705 w 2236799"/>
              <a:gd name="connsiteY2" fmla="*/ 2296464 h 2296464"/>
              <a:gd name="connsiteX0" fmla="*/ 0 w 2253321"/>
              <a:gd name="connsiteY0" fmla="*/ 214680 h 2296464"/>
              <a:gd name="connsiteX1" fmla="*/ 2099705 w 2253321"/>
              <a:gd name="connsiteY1" fmla="*/ 2296464 h 2296464"/>
              <a:gd name="connsiteX2" fmla="*/ 980228 w 2253321"/>
              <a:gd name="connsiteY2" fmla="*/ 1283741 h 2296464"/>
              <a:gd name="connsiteX3" fmla="*/ 0 w 2253321"/>
              <a:gd name="connsiteY3" fmla="*/ 214680 h 2296464"/>
              <a:gd name="connsiteX0" fmla="*/ 0 w 2253321"/>
              <a:gd name="connsiteY0" fmla="*/ 214680 h 2296464"/>
              <a:gd name="connsiteX1" fmla="*/ 2050997 w 2253321"/>
              <a:gd name="connsiteY1" fmla="*/ 168867 h 2296464"/>
              <a:gd name="connsiteX2" fmla="*/ 2099705 w 2253321"/>
              <a:gd name="connsiteY2" fmla="*/ 2296464 h 2296464"/>
              <a:gd name="connsiteX0" fmla="*/ 288207 w 2541528"/>
              <a:gd name="connsiteY0" fmla="*/ 132896 h 2214680"/>
              <a:gd name="connsiteX1" fmla="*/ 2387912 w 2541528"/>
              <a:gd name="connsiteY1" fmla="*/ 2214680 h 2214680"/>
              <a:gd name="connsiteX2" fmla="*/ 1268435 w 2541528"/>
              <a:gd name="connsiteY2" fmla="*/ 1201957 h 2214680"/>
              <a:gd name="connsiteX3" fmla="*/ 288207 w 2541528"/>
              <a:gd name="connsiteY3" fmla="*/ 132896 h 2214680"/>
              <a:gd name="connsiteX0" fmla="*/ 0 w 2541528"/>
              <a:gd name="connsiteY0" fmla="*/ 954731 h 2214680"/>
              <a:gd name="connsiteX1" fmla="*/ 2339204 w 2541528"/>
              <a:gd name="connsiteY1" fmla="*/ 87083 h 2214680"/>
              <a:gd name="connsiteX2" fmla="*/ 2387912 w 2541528"/>
              <a:gd name="connsiteY2" fmla="*/ 2214680 h 2214680"/>
              <a:gd name="connsiteX0" fmla="*/ 288207 w 2426807"/>
              <a:gd name="connsiteY0" fmla="*/ 132896 h 2382945"/>
              <a:gd name="connsiteX1" fmla="*/ 2387912 w 2426807"/>
              <a:gd name="connsiteY1" fmla="*/ 2214680 h 2382945"/>
              <a:gd name="connsiteX2" fmla="*/ 1268435 w 2426807"/>
              <a:gd name="connsiteY2" fmla="*/ 1201957 h 2382945"/>
              <a:gd name="connsiteX3" fmla="*/ 288207 w 2426807"/>
              <a:gd name="connsiteY3" fmla="*/ 132896 h 2382945"/>
              <a:gd name="connsiteX0" fmla="*/ 0 w 2426807"/>
              <a:gd name="connsiteY0" fmla="*/ 954731 h 2382945"/>
              <a:gd name="connsiteX1" fmla="*/ 2339204 w 2426807"/>
              <a:gd name="connsiteY1" fmla="*/ 87083 h 2382945"/>
              <a:gd name="connsiteX2" fmla="*/ 1505696 w 2426807"/>
              <a:gd name="connsiteY2" fmla="*/ 2382945 h 2382945"/>
              <a:gd name="connsiteX0" fmla="*/ 288207 w 2450502"/>
              <a:gd name="connsiteY0" fmla="*/ 132896 h 2382945"/>
              <a:gd name="connsiteX1" fmla="*/ 2387912 w 2450502"/>
              <a:gd name="connsiteY1" fmla="*/ 2214680 h 2382945"/>
              <a:gd name="connsiteX2" fmla="*/ 1268435 w 2450502"/>
              <a:gd name="connsiteY2" fmla="*/ 1201957 h 2382945"/>
              <a:gd name="connsiteX3" fmla="*/ 288207 w 2450502"/>
              <a:gd name="connsiteY3" fmla="*/ 132896 h 2382945"/>
              <a:gd name="connsiteX0" fmla="*/ 0 w 2450502"/>
              <a:gd name="connsiteY0" fmla="*/ 954731 h 2382945"/>
              <a:gd name="connsiteX1" fmla="*/ 2339204 w 2450502"/>
              <a:gd name="connsiteY1" fmla="*/ 87083 h 2382945"/>
              <a:gd name="connsiteX2" fmla="*/ 2081821 w 2450502"/>
              <a:gd name="connsiteY2" fmla="*/ 1289226 h 2382945"/>
              <a:gd name="connsiteX3" fmla="*/ 1505696 w 2450502"/>
              <a:gd name="connsiteY3" fmla="*/ 2382945 h 2382945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822572 w 2387912"/>
              <a:gd name="connsiteY1" fmla="*/ 563267 h 2250049"/>
              <a:gd name="connsiteX2" fmla="*/ 2081821 w 2387912"/>
              <a:gd name="connsiteY2" fmla="*/ 1156330 h 2250049"/>
              <a:gd name="connsiteX3" fmla="*/ 1505696 w 2387912"/>
              <a:gd name="connsiteY3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579044 w 2387912"/>
              <a:gd name="connsiteY1" fmla="*/ 457025 h 2250049"/>
              <a:gd name="connsiteX2" fmla="*/ 2081821 w 2387912"/>
              <a:gd name="connsiteY2" fmla="*/ 1156330 h 2250049"/>
              <a:gd name="connsiteX3" fmla="*/ 1505696 w 2387912"/>
              <a:gd name="connsiteY3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579044 w 2387912"/>
              <a:gd name="connsiteY1" fmla="*/ 457025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716109 w 2387912"/>
              <a:gd name="connsiteY1" fmla="*/ 593805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716109 w 2387912"/>
              <a:gd name="connsiteY1" fmla="*/ 593805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716109 w 2387912"/>
              <a:gd name="connsiteY1" fmla="*/ 593805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609645 w 2387912"/>
              <a:gd name="connsiteY1" fmla="*/ 624343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609645 w 2387912"/>
              <a:gd name="connsiteY1" fmla="*/ 624343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609645 w 2387912"/>
              <a:gd name="connsiteY1" fmla="*/ 624343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609645 w 2387912"/>
              <a:gd name="connsiteY1" fmla="*/ 624343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609645 w 2387912"/>
              <a:gd name="connsiteY1" fmla="*/ 624343 h 2250049"/>
              <a:gd name="connsiteX2" fmla="*/ 1505696 w 2387912"/>
              <a:gd name="connsiteY2" fmla="*/ 2250049 h 2250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7912" h="2250049" stroke="0" extrusionOk="0">
                <a:moveTo>
                  <a:pt x="288207" y="0"/>
                </a:moveTo>
                <a:cubicBezTo>
                  <a:pt x="1447842" y="0"/>
                  <a:pt x="2387912" y="932046"/>
                  <a:pt x="2387912" y="2081784"/>
                </a:cubicBezTo>
                <a:cubicBezTo>
                  <a:pt x="2014753" y="1744210"/>
                  <a:pt x="1504860" y="1589339"/>
                  <a:pt x="1268435" y="1069061"/>
                </a:cubicBezTo>
                <a:cubicBezTo>
                  <a:pt x="918853" y="694982"/>
                  <a:pt x="288207" y="693928"/>
                  <a:pt x="288207" y="0"/>
                </a:cubicBezTo>
                <a:close/>
              </a:path>
              <a:path w="2387912" h="2250049" fill="none">
                <a:moveTo>
                  <a:pt x="0" y="821835"/>
                </a:moveTo>
                <a:cubicBezTo>
                  <a:pt x="222433" y="596262"/>
                  <a:pt x="893285" y="12966"/>
                  <a:pt x="1609645" y="624343"/>
                </a:cubicBezTo>
                <a:cubicBezTo>
                  <a:pt x="2203318" y="1265183"/>
                  <a:pt x="1756843" y="1929504"/>
                  <a:pt x="1505696" y="2250049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55360C-956E-6734-05C7-6DFCB0277619}"/>
              </a:ext>
            </a:extLst>
          </p:cNvPr>
          <p:cNvSpPr/>
          <p:nvPr/>
        </p:nvSpPr>
        <p:spPr>
          <a:xfrm>
            <a:off x="2857949" y="2022437"/>
            <a:ext cx="6476103" cy="3550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+  +  +  +  +  +  +  +  +  +  +  + +  +  +  +  +  + +  +  +  +  +  + +  +  +  +  + +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500891-D010-0FEE-32E9-F5E2E4BA84C9}"/>
              </a:ext>
            </a:extLst>
          </p:cNvPr>
          <p:cNvSpPr/>
          <p:nvPr/>
        </p:nvSpPr>
        <p:spPr>
          <a:xfrm>
            <a:off x="2857948" y="4426772"/>
            <a:ext cx="6476103" cy="3550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  -  -  -  -  -  -  -  -  -  -  -  -  -  -  -  -  -  -  -  -  -  -  -  -  -  -  -  -  -  -  -  -  -  -  -</a:t>
            </a:r>
            <a:r>
              <a:rPr lang="en-US" b="1" dirty="0"/>
              <a:t> 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9383014F-8C7A-4C05-D080-6056A002B626}"/>
              </a:ext>
            </a:extLst>
          </p:cNvPr>
          <p:cNvSpPr/>
          <p:nvPr/>
        </p:nvSpPr>
        <p:spPr>
          <a:xfrm>
            <a:off x="0" y="0"/>
            <a:ext cx="2872292" cy="1721223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Q: What does the equal spacing of the field lines mean?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C755D7B-762A-40BC-71E8-E62A897B32AF}"/>
              </a:ext>
            </a:extLst>
          </p:cNvPr>
          <p:cNvCxnSpPr/>
          <p:nvPr/>
        </p:nvCxnSpPr>
        <p:spPr>
          <a:xfrm>
            <a:off x="2883050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98E594-8134-A8E9-04D4-06A13763F44A}"/>
              </a:ext>
            </a:extLst>
          </p:cNvPr>
          <p:cNvCxnSpPr/>
          <p:nvPr/>
        </p:nvCxnSpPr>
        <p:spPr>
          <a:xfrm>
            <a:off x="3196814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C6D1A6-649A-FA56-9445-0DCD28115383}"/>
              </a:ext>
            </a:extLst>
          </p:cNvPr>
          <p:cNvCxnSpPr/>
          <p:nvPr/>
        </p:nvCxnSpPr>
        <p:spPr>
          <a:xfrm>
            <a:off x="3519544" y="2382818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77310D-6B18-E43E-D2D7-50C53CF29BE8}"/>
              </a:ext>
            </a:extLst>
          </p:cNvPr>
          <p:cNvCxnSpPr/>
          <p:nvPr/>
        </p:nvCxnSpPr>
        <p:spPr>
          <a:xfrm>
            <a:off x="3833308" y="2382818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3DD9C2-810C-9F6F-C8C2-FADD868543C4}"/>
              </a:ext>
            </a:extLst>
          </p:cNvPr>
          <p:cNvCxnSpPr/>
          <p:nvPr/>
        </p:nvCxnSpPr>
        <p:spPr>
          <a:xfrm>
            <a:off x="4165003" y="2372062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F5DAF9-88CA-7D5A-92EE-CAA061C1BACC}"/>
              </a:ext>
            </a:extLst>
          </p:cNvPr>
          <p:cNvCxnSpPr/>
          <p:nvPr/>
        </p:nvCxnSpPr>
        <p:spPr>
          <a:xfrm>
            <a:off x="4478767" y="2372062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4B3992-A821-4843-B54E-4C382EDFCAC7}"/>
              </a:ext>
            </a:extLst>
          </p:cNvPr>
          <p:cNvCxnSpPr/>
          <p:nvPr/>
        </p:nvCxnSpPr>
        <p:spPr>
          <a:xfrm>
            <a:off x="4801497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04FE56-83F9-78D2-9CD8-C50FECFB89EC}"/>
              </a:ext>
            </a:extLst>
          </p:cNvPr>
          <p:cNvCxnSpPr/>
          <p:nvPr/>
        </p:nvCxnSpPr>
        <p:spPr>
          <a:xfrm>
            <a:off x="5115261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B94C56-FE0D-5853-33E2-919DB71431FC}"/>
              </a:ext>
            </a:extLst>
          </p:cNvPr>
          <p:cNvCxnSpPr/>
          <p:nvPr/>
        </p:nvCxnSpPr>
        <p:spPr>
          <a:xfrm>
            <a:off x="5445162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D8A5CE-A3CD-5CAE-78DD-BC52F1DED728}"/>
              </a:ext>
            </a:extLst>
          </p:cNvPr>
          <p:cNvCxnSpPr/>
          <p:nvPr/>
        </p:nvCxnSpPr>
        <p:spPr>
          <a:xfrm>
            <a:off x="5758926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23824C-7246-6C5E-076D-1799FAD630BF}"/>
              </a:ext>
            </a:extLst>
          </p:cNvPr>
          <p:cNvCxnSpPr/>
          <p:nvPr/>
        </p:nvCxnSpPr>
        <p:spPr>
          <a:xfrm>
            <a:off x="6081656" y="2382818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274A85-5C74-5DCF-1E79-C1DFD98FA16F}"/>
              </a:ext>
            </a:extLst>
          </p:cNvPr>
          <p:cNvCxnSpPr/>
          <p:nvPr/>
        </p:nvCxnSpPr>
        <p:spPr>
          <a:xfrm>
            <a:off x="6395420" y="2382818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2C96044-2B5B-2F1B-857F-3934F576FBD1}"/>
              </a:ext>
            </a:extLst>
          </p:cNvPr>
          <p:cNvCxnSpPr/>
          <p:nvPr/>
        </p:nvCxnSpPr>
        <p:spPr>
          <a:xfrm>
            <a:off x="6714565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A5C53E1-7656-B813-6C76-AD8F115501CE}"/>
              </a:ext>
            </a:extLst>
          </p:cNvPr>
          <p:cNvCxnSpPr/>
          <p:nvPr/>
        </p:nvCxnSpPr>
        <p:spPr>
          <a:xfrm>
            <a:off x="7028329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62AD37D-9AA4-F6BD-E8AB-1DBE4A28E643}"/>
              </a:ext>
            </a:extLst>
          </p:cNvPr>
          <p:cNvCxnSpPr/>
          <p:nvPr/>
        </p:nvCxnSpPr>
        <p:spPr>
          <a:xfrm>
            <a:off x="7351059" y="2382818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4A9F72-A669-13BA-AFC9-2B099C3F931B}"/>
              </a:ext>
            </a:extLst>
          </p:cNvPr>
          <p:cNvCxnSpPr/>
          <p:nvPr/>
        </p:nvCxnSpPr>
        <p:spPr>
          <a:xfrm>
            <a:off x="7664823" y="2382818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030C79E-9E38-8943-A16F-D0A1D2C42D47}"/>
              </a:ext>
            </a:extLst>
          </p:cNvPr>
          <p:cNvCxnSpPr/>
          <p:nvPr/>
        </p:nvCxnSpPr>
        <p:spPr>
          <a:xfrm>
            <a:off x="7983968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D1DB546-60C3-DF13-4A92-61EF59EBBD7C}"/>
              </a:ext>
            </a:extLst>
          </p:cNvPr>
          <p:cNvCxnSpPr/>
          <p:nvPr/>
        </p:nvCxnSpPr>
        <p:spPr>
          <a:xfrm>
            <a:off x="8297732" y="2377440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02D9711-BDAE-3EA5-6308-631765C1366E}"/>
              </a:ext>
            </a:extLst>
          </p:cNvPr>
          <p:cNvCxnSpPr/>
          <p:nvPr/>
        </p:nvCxnSpPr>
        <p:spPr>
          <a:xfrm>
            <a:off x="8620462" y="2382818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98BA7F4-CDC5-5A84-0BE0-D1DBCB8C1C25}"/>
              </a:ext>
            </a:extLst>
          </p:cNvPr>
          <p:cNvCxnSpPr/>
          <p:nvPr/>
        </p:nvCxnSpPr>
        <p:spPr>
          <a:xfrm>
            <a:off x="8934226" y="2382818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F54ADC9-7605-28FC-B50B-4AD9D3545823}"/>
              </a:ext>
            </a:extLst>
          </p:cNvPr>
          <p:cNvCxnSpPr/>
          <p:nvPr/>
        </p:nvCxnSpPr>
        <p:spPr>
          <a:xfrm>
            <a:off x="9247991" y="2382818"/>
            <a:ext cx="0" cy="204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c 32">
            <a:extLst>
              <a:ext uri="{FF2B5EF4-FFF2-40B4-BE49-F238E27FC236}">
                <a16:creationId xmlns:a16="http://schemas.microsoft.com/office/drawing/2014/main" id="{B16F12E1-46CD-D58E-DC2B-C16A280AB9E0}"/>
              </a:ext>
            </a:extLst>
          </p:cNvPr>
          <p:cNvSpPr/>
          <p:nvPr/>
        </p:nvSpPr>
        <p:spPr>
          <a:xfrm rot="2703568">
            <a:off x="6909351" y="1976075"/>
            <a:ext cx="2841306" cy="2841306"/>
          </a:xfrm>
          <a:prstGeom prst="arc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8D50C4A2-B8EE-3A32-00CF-EAFBCEB80FAB}"/>
              </a:ext>
            </a:extLst>
          </p:cNvPr>
          <p:cNvSpPr/>
          <p:nvPr/>
        </p:nvSpPr>
        <p:spPr>
          <a:xfrm rot="13500000">
            <a:off x="2419827" y="1976074"/>
            <a:ext cx="2841306" cy="2841306"/>
          </a:xfrm>
          <a:prstGeom prst="arc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c 33">
            <a:extLst>
              <a:ext uri="{FF2B5EF4-FFF2-40B4-BE49-F238E27FC236}">
                <a16:creationId xmlns:a16="http://schemas.microsoft.com/office/drawing/2014/main" id="{36C6A558-D6EC-C9C1-E147-E2619C582224}"/>
              </a:ext>
            </a:extLst>
          </p:cNvPr>
          <p:cNvSpPr/>
          <p:nvPr/>
        </p:nvSpPr>
        <p:spPr>
          <a:xfrm rot="13500000">
            <a:off x="1111174" y="2279486"/>
            <a:ext cx="2335724" cy="2200874"/>
          </a:xfrm>
          <a:custGeom>
            <a:avLst/>
            <a:gdLst>
              <a:gd name="connsiteX0" fmla="*/ 2099704 w 4199409"/>
              <a:gd name="connsiteY0" fmla="*/ 0 h 4163568"/>
              <a:gd name="connsiteX1" fmla="*/ 4199409 w 4199409"/>
              <a:gd name="connsiteY1" fmla="*/ 2081784 h 4163568"/>
              <a:gd name="connsiteX2" fmla="*/ 2099705 w 4199409"/>
              <a:gd name="connsiteY2" fmla="*/ 2081784 h 4163568"/>
              <a:gd name="connsiteX3" fmla="*/ 2099704 w 4199409"/>
              <a:gd name="connsiteY3" fmla="*/ 0 h 4163568"/>
              <a:gd name="connsiteX0" fmla="*/ 2099704 w 4199409"/>
              <a:gd name="connsiteY0" fmla="*/ 0 h 4163568"/>
              <a:gd name="connsiteX1" fmla="*/ 4199409 w 4199409"/>
              <a:gd name="connsiteY1" fmla="*/ 2081784 h 4163568"/>
              <a:gd name="connsiteX0" fmla="*/ 0 w 2099705"/>
              <a:gd name="connsiteY0" fmla="*/ 165757 h 2247541"/>
              <a:gd name="connsiteX1" fmla="*/ 2099705 w 2099705"/>
              <a:gd name="connsiteY1" fmla="*/ 2247541 h 2247541"/>
              <a:gd name="connsiteX2" fmla="*/ 1 w 2099705"/>
              <a:gd name="connsiteY2" fmla="*/ 2247541 h 2247541"/>
              <a:gd name="connsiteX3" fmla="*/ 0 w 2099705"/>
              <a:gd name="connsiteY3" fmla="*/ 165757 h 2247541"/>
              <a:gd name="connsiteX0" fmla="*/ 0 w 2099705"/>
              <a:gd name="connsiteY0" fmla="*/ 165757 h 2247541"/>
              <a:gd name="connsiteX1" fmla="*/ 2050997 w 2099705"/>
              <a:gd name="connsiteY1" fmla="*/ 119944 h 2247541"/>
              <a:gd name="connsiteX2" fmla="*/ 2099705 w 2099705"/>
              <a:gd name="connsiteY2" fmla="*/ 2247541 h 2247541"/>
              <a:gd name="connsiteX0" fmla="*/ 0 w 2099705"/>
              <a:gd name="connsiteY0" fmla="*/ 165757 h 2247541"/>
              <a:gd name="connsiteX1" fmla="*/ 2099705 w 2099705"/>
              <a:gd name="connsiteY1" fmla="*/ 2247541 h 2247541"/>
              <a:gd name="connsiteX2" fmla="*/ 1 w 2099705"/>
              <a:gd name="connsiteY2" fmla="*/ 2247541 h 2247541"/>
              <a:gd name="connsiteX3" fmla="*/ 0 w 2099705"/>
              <a:gd name="connsiteY3" fmla="*/ 165757 h 2247541"/>
              <a:gd name="connsiteX0" fmla="*/ 0 w 2099705"/>
              <a:gd name="connsiteY0" fmla="*/ 165757 h 2247541"/>
              <a:gd name="connsiteX1" fmla="*/ 2050997 w 2099705"/>
              <a:gd name="connsiteY1" fmla="*/ 119944 h 2247541"/>
              <a:gd name="connsiteX2" fmla="*/ 2099705 w 2099705"/>
              <a:gd name="connsiteY2" fmla="*/ 2247541 h 2247541"/>
              <a:gd name="connsiteX0" fmla="*/ 0 w 2099705"/>
              <a:gd name="connsiteY0" fmla="*/ 214680 h 2296464"/>
              <a:gd name="connsiteX1" fmla="*/ 2099705 w 2099705"/>
              <a:gd name="connsiteY1" fmla="*/ 2296464 h 2296464"/>
              <a:gd name="connsiteX2" fmla="*/ 1 w 2099705"/>
              <a:gd name="connsiteY2" fmla="*/ 2296464 h 2296464"/>
              <a:gd name="connsiteX3" fmla="*/ 0 w 2099705"/>
              <a:gd name="connsiteY3" fmla="*/ 214680 h 2296464"/>
              <a:gd name="connsiteX0" fmla="*/ 0 w 2099705"/>
              <a:gd name="connsiteY0" fmla="*/ 214680 h 2296464"/>
              <a:gd name="connsiteX1" fmla="*/ 2050997 w 2099705"/>
              <a:gd name="connsiteY1" fmla="*/ 168867 h 2296464"/>
              <a:gd name="connsiteX2" fmla="*/ 2099705 w 2099705"/>
              <a:gd name="connsiteY2" fmla="*/ 2296464 h 2296464"/>
              <a:gd name="connsiteX0" fmla="*/ 0 w 2236799"/>
              <a:gd name="connsiteY0" fmla="*/ 214680 h 2296464"/>
              <a:gd name="connsiteX1" fmla="*/ 2099705 w 2236799"/>
              <a:gd name="connsiteY1" fmla="*/ 2296464 h 2296464"/>
              <a:gd name="connsiteX2" fmla="*/ 1 w 2236799"/>
              <a:gd name="connsiteY2" fmla="*/ 2296464 h 2296464"/>
              <a:gd name="connsiteX3" fmla="*/ 0 w 2236799"/>
              <a:gd name="connsiteY3" fmla="*/ 214680 h 2296464"/>
              <a:gd name="connsiteX0" fmla="*/ 0 w 2236799"/>
              <a:gd name="connsiteY0" fmla="*/ 214680 h 2296464"/>
              <a:gd name="connsiteX1" fmla="*/ 2050997 w 2236799"/>
              <a:gd name="connsiteY1" fmla="*/ 168867 h 2296464"/>
              <a:gd name="connsiteX2" fmla="*/ 2099705 w 2236799"/>
              <a:gd name="connsiteY2" fmla="*/ 2296464 h 2296464"/>
              <a:gd name="connsiteX0" fmla="*/ 0 w 2236799"/>
              <a:gd name="connsiteY0" fmla="*/ 214680 h 2296464"/>
              <a:gd name="connsiteX1" fmla="*/ 2099705 w 2236799"/>
              <a:gd name="connsiteY1" fmla="*/ 2296464 h 2296464"/>
              <a:gd name="connsiteX2" fmla="*/ 980228 w 2236799"/>
              <a:gd name="connsiteY2" fmla="*/ 1283741 h 2296464"/>
              <a:gd name="connsiteX3" fmla="*/ 0 w 2236799"/>
              <a:gd name="connsiteY3" fmla="*/ 214680 h 2296464"/>
              <a:gd name="connsiteX0" fmla="*/ 0 w 2236799"/>
              <a:gd name="connsiteY0" fmla="*/ 214680 h 2296464"/>
              <a:gd name="connsiteX1" fmla="*/ 2050997 w 2236799"/>
              <a:gd name="connsiteY1" fmla="*/ 168867 h 2296464"/>
              <a:gd name="connsiteX2" fmla="*/ 2099705 w 2236799"/>
              <a:gd name="connsiteY2" fmla="*/ 2296464 h 2296464"/>
              <a:gd name="connsiteX0" fmla="*/ 0 w 2236799"/>
              <a:gd name="connsiteY0" fmla="*/ 214680 h 2296464"/>
              <a:gd name="connsiteX1" fmla="*/ 2099705 w 2236799"/>
              <a:gd name="connsiteY1" fmla="*/ 2296464 h 2296464"/>
              <a:gd name="connsiteX2" fmla="*/ 980228 w 2236799"/>
              <a:gd name="connsiteY2" fmla="*/ 1283741 h 2296464"/>
              <a:gd name="connsiteX3" fmla="*/ 0 w 2236799"/>
              <a:gd name="connsiteY3" fmla="*/ 214680 h 2296464"/>
              <a:gd name="connsiteX0" fmla="*/ 0 w 2236799"/>
              <a:gd name="connsiteY0" fmla="*/ 214680 h 2296464"/>
              <a:gd name="connsiteX1" fmla="*/ 2050997 w 2236799"/>
              <a:gd name="connsiteY1" fmla="*/ 168867 h 2296464"/>
              <a:gd name="connsiteX2" fmla="*/ 2099705 w 2236799"/>
              <a:gd name="connsiteY2" fmla="*/ 2296464 h 2296464"/>
              <a:gd name="connsiteX0" fmla="*/ 0 w 2236799"/>
              <a:gd name="connsiteY0" fmla="*/ 214680 h 2296464"/>
              <a:gd name="connsiteX1" fmla="*/ 2099705 w 2236799"/>
              <a:gd name="connsiteY1" fmla="*/ 2296464 h 2296464"/>
              <a:gd name="connsiteX2" fmla="*/ 980228 w 2236799"/>
              <a:gd name="connsiteY2" fmla="*/ 1283741 h 2296464"/>
              <a:gd name="connsiteX3" fmla="*/ 0 w 2236799"/>
              <a:gd name="connsiteY3" fmla="*/ 214680 h 2296464"/>
              <a:gd name="connsiteX0" fmla="*/ 0 w 2236799"/>
              <a:gd name="connsiteY0" fmla="*/ 214680 h 2296464"/>
              <a:gd name="connsiteX1" fmla="*/ 2050997 w 2236799"/>
              <a:gd name="connsiteY1" fmla="*/ 168867 h 2296464"/>
              <a:gd name="connsiteX2" fmla="*/ 2099705 w 2236799"/>
              <a:gd name="connsiteY2" fmla="*/ 2296464 h 2296464"/>
              <a:gd name="connsiteX0" fmla="*/ 0 w 2253321"/>
              <a:gd name="connsiteY0" fmla="*/ 214680 h 2296464"/>
              <a:gd name="connsiteX1" fmla="*/ 2099705 w 2253321"/>
              <a:gd name="connsiteY1" fmla="*/ 2296464 h 2296464"/>
              <a:gd name="connsiteX2" fmla="*/ 980228 w 2253321"/>
              <a:gd name="connsiteY2" fmla="*/ 1283741 h 2296464"/>
              <a:gd name="connsiteX3" fmla="*/ 0 w 2253321"/>
              <a:gd name="connsiteY3" fmla="*/ 214680 h 2296464"/>
              <a:gd name="connsiteX0" fmla="*/ 0 w 2253321"/>
              <a:gd name="connsiteY0" fmla="*/ 214680 h 2296464"/>
              <a:gd name="connsiteX1" fmla="*/ 2050997 w 2253321"/>
              <a:gd name="connsiteY1" fmla="*/ 168867 h 2296464"/>
              <a:gd name="connsiteX2" fmla="*/ 2099705 w 2253321"/>
              <a:gd name="connsiteY2" fmla="*/ 2296464 h 2296464"/>
              <a:gd name="connsiteX0" fmla="*/ 288207 w 2541528"/>
              <a:gd name="connsiteY0" fmla="*/ 132896 h 2214680"/>
              <a:gd name="connsiteX1" fmla="*/ 2387912 w 2541528"/>
              <a:gd name="connsiteY1" fmla="*/ 2214680 h 2214680"/>
              <a:gd name="connsiteX2" fmla="*/ 1268435 w 2541528"/>
              <a:gd name="connsiteY2" fmla="*/ 1201957 h 2214680"/>
              <a:gd name="connsiteX3" fmla="*/ 288207 w 2541528"/>
              <a:gd name="connsiteY3" fmla="*/ 132896 h 2214680"/>
              <a:gd name="connsiteX0" fmla="*/ 0 w 2541528"/>
              <a:gd name="connsiteY0" fmla="*/ 954731 h 2214680"/>
              <a:gd name="connsiteX1" fmla="*/ 2339204 w 2541528"/>
              <a:gd name="connsiteY1" fmla="*/ 87083 h 2214680"/>
              <a:gd name="connsiteX2" fmla="*/ 2387912 w 2541528"/>
              <a:gd name="connsiteY2" fmla="*/ 2214680 h 2214680"/>
              <a:gd name="connsiteX0" fmla="*/ 288207 w 2426807"/>
              <a:gd name="connsiteY0" fmla="*/ 132896 h 2382945"/>
              <a:gd name="connsiteX1" fmla="*/ 2387912 w 2426807"/>
              <a:gd name="connsiteY1" fmla="*/ 2214680 h 2382945"/>
              <a:gd name="connsiteX2" fmla="*/ 1268435 w 2426807"/>
              <a:gd name="connsiteY2" fmla="*/ 1201957 h 2382945"/>
              <a:gd name="connsiteX3" fmla="*/ 288207 w 2426807"/>
              <a:gd name="connsiteY3" fmla="*/ 132896 h 2382945"/>
              <a:gd name="connsiteX0" fmla="*/ 0 w 2426807"/>
              <a:gd name="connsiteY0" fmla="*/ 954731 h 2382945"/>
              <a:gd name="connsiteX1" fmla="*/ 2339204 w 2426807"/>
              <a:gd name="connsiteY1" fmla="*/ 87083 h 2382945"/>
              <a:gd name="connsiteX2" fmla="*/ 1505696 w 2426807"/>
              <a:gd name="connsiteY2" fmla="*/ 2382945 h 2382945"/>
              <a:gd name="connsiteX0" fmla="*/ 288207 w 2450502"/>
              <a:gd name="connsiteY0" fmla="*/ 132896 h 2382945"/>
              <a:gd name="connsiteX1" fmla="*/ 2387912 w 2450502"/>
              <a:gd name="connsiteY1" fmla="*/ 2214680 h 2382945"/>
              <a:gd name="connsiteX2" fmla="*/ 1268435 w 2450502"/>
              <a:gd name="connsiteY2" fmla="*/ 1201957 h 2382945"/>
              <a:gd name="connsiteX3" fmla="*/ 288207 w 2450502"/>
              <a:gd name="connsiteY3" fmla="*/ 132896 h 2382945"/>
              <a:gd name="connsiteX0" fmla="*/ 0 w 2450502"/>
              <a:gd name="connsiteY0" fmla="*/ 954731 h 2382945"/>
              <a:gd name="connsiteX1" fmla="*/ 2339204 w 2450502"/>
              <a:gd name="connsiteY1" fmla="*/ 87083 h 2382945"/>
              <a:gd name="connsiteX2" fmla="*/ 2081821 w 2450502"/>
              <a:gd name="connsiteY2" fmla="*/ 1289226 h 2382945"/>
              <a:gd name="connsiteX3" fmla="*/ 1505696 w 2450502"/>
              <a:gd name="connsiteY3" fmla="*/ 2382945 h 2382945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822572 w 2387912"/>
              <a:gd name="connsiteY1" fmla="*/ 563267 h 2250049"/>
              <a:gd name="connsiteX2" fmla="*/ 2081821 w 2387912"/>
              <a:gd name="connsiteY2" fmla="*/ 1156330 h 2250049"/>
              <a:gd name="connsiteX3" fmla="*/ 1505696 w 2387912"/>
              <a:gd name="connsiteY3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579044 w 2387912"/>
              <a:gd name="connsiteY1" fmla="*/ 457025 h 2250049"/>
              <a:gd name="connsiteX2" fmla="*/ 2081821 w 2387912"/>
              <a:gd name="connsiteY2" fmla="*/ 1156330 h 2250049"/>
              <a:gd name="connsiteX3" fmla="*/ 1505696 w 2387912"/>
              <a:gd name="connsiteY3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579044 w 2387912"/>
              <a:gd name="connsiteY1" fmla="*/ 457025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716109 w 2387912"/>
              <a:gd name="connsiteY1" fmla="*/ 593805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716109 w 2387912"/>
              <a:gd name="connsiteY1" fmla="*/ 593805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716109 w 2387912"/>
              <a:gd name="connsiteY1" fmla="*/ 593805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609645 w 2387912"/>
              <a:gd name="connsiteY1" fmla="*/ 624343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609645 w 2387912"/>
              <a:gd name="connsiteY1" fmla="*/ 624343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609645 w 2387912"/>
              <a:gd name="connsiteY1" fmla="*/ 624343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609645 w 2387912"/>
              <a:gd name="connsiteY1" fmla="*/ 624343 h 2250049"/>
              <a:gd name="connsiteX2" fmla="*/ 1505696 w 2387912"/>
              <a:gd name="connsiteY2" fmla="*/ 2250049 h 2250049"/>
              <a:gd name="connsiteX0" fmla="*/ 288207 w 2387912"/>
              <a:gd name="connsiteY0" fmla="*/ 0 h 2250049"/>
              <a:gd name="connsiteX1" fmla="*/ 2387912 w 2387912"/>
              <a:gd name="connsiteY1" fmla="*/ 2081784 h 2250049"/>
              <a:gd name="connsiteX2" fmla="*/ 1268435 w 2387912"/>
              <a:gd name="connsiteY2" fmla="*/ 1069061 h 2250049"/>
              <a:gd name="connsiteX3" fmla="*/ 288207 w 2387912"/>
              <a:gd name="connsiteY3" fmla="*/ 0 h 2250049"/>
              <a:gd name="connsiteX0" fmla="*/ 0 w 2387912"/>
              <a:gd name="connsiteY0" fmla="*/ 821835 h 2250049"/>
              <a:gd name="connsiteX1" fmla="*/ 1609645 w 2387912"/>
              <a:gd name="connsiteY1" fmla="*/ 624343 h 2250049"/>
              <a:gd name="connsiteX2" fmla="*/ 1505696 w 2387912"/>
              <a:gd name="connsiteY2" fmla="*/ 2250049 h 2250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7912" h="2250049" stroke="0" extrusionOk="0">
                <a:moveTo>
                  <a:pt x="288207" y="0"/>
                </a:moveTo>
                <a:cubicBezTo>
                  <a:pt x="1447842" y="0"/>
                  <a:pt x="2387912" y="932046"/>
                  <a:pt x="2387912" y="2081784"/>
                </a:cubicBezTo>
                <a:cubicBezTo>
                  <a:pt x="2014753" y="1744210"/>
                  <a:pt x="1504860" y="1589339"/>
                  <a:pt x="1268435" y="1069061"/>
                </a:cubicBezTo>
                <a:cubicBezTo>
                  <a:pt x="918853" y="694982"/>
                  <a:pt x="288207" y="693928"/>
                  <a:pt x="288207" y="0"/>
                </a:cubicBezTo>
                <a:close/>
              </a:path>
              <a:path w="2387912" h="2250049" fill="none">
                <a:moveTo>
                  <a:pt x="0" y="821835"/>
                </a:moveTo>
                <a:cubicBezTo>
                  <a:pt x="222433" y="596262"/>
                  <a:pt x="893285" y="12966"/>
                  <a:pt x="1609645" y="624343"/>
                </a:cubicBezTo>
                <a:cubicBezTo>
                  <a:pt x="2203318" y="1265183"/>
                  <a:pt x="1756843" y="1929504"/>
                  <a:pt x="1505696" y="2250049"/>
                </a:cubicBezTo>
              </a:path>
            </a:pathLst>
          </a:cu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ine Callout 1 36">
            <a:extLst>
              <a:ext uri="{FF2B5EF4-FFF2-40B4-BE49-F238E27FC236}">
                <a16:creationId xmlns:a16="http://schemas.microsoft.com/office/drawing/2014/main" id="{6519A838-15E1-496A-A6A3-4A498BFEE667}"/>
              </a:ext>
            </a:extLst>
          </p:cNvPr>
          <p:cNvSpPr/>
          <p:nvPr/>
        </p:nvSpPr>
        <p:spPr>
          <a:xfrm>
            <a:off x="9029251" y="96229"/>
            <a:ext cx="3062344" cy="961200"/>
          </a:xfrm>
          <a:prstGeom prst="borderCallout1">
            <a:avLst>
              <a:gd name="adj1" fmla="val 99649"/>
              <a:gd name="adj2" fmla="val -52"/>
              <a:gd name="adj3" fmla="val 210280"/>
              <a:gd name="adj4" fmla="val -15048"/>
            </a:avLst>
          </a:pr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The charges are uniformly distributed. The plate is a conductor.</a:t>
            </a:r>
          </a:p>
        </p:txBody>
      </p:sp>
    </p:spTree>
    <p:extLst>
      <p:ext uri="{BB962C8B-B14F-4D97-AF65-F5344CB8AC3E}">
        <p14:creationId xmlns:p14="http://schemas.microsoft.com/office/powerpoint/2010/main" val="1009775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1521</Words>
  <Application>Microsoft Macintosh PowerPoint</Application>
  <PresentationFormat>Widescreen</PresentationFormat>
  <Paragraphs>83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Finn  LeSueur</dc:creator>
  <cp:lastModifiedBy>Finn  LeSueur</cp:lastModifiedBy>
  <cp:revision>1</cp:revision>
  <dcterms:created xsi:type="dcterms:W3CDTF">2022-05-10T22:24:36Z</dcterms:created>
  <dcterms:modified xsi:type="dcterms:W3CDTF">2022-05-11T02:29:39Z</dcterms:modified>
</cp:coreProperties>
</file>