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88" d="100"/>
          <a:sy n="88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66D3-1E6A-AF46-AFD8-4B8FB169038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9192-F81D-A749-B8BB-ACC460F0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19192-F81D-A749-B8BB-ACC460F0B2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19192-F81D-A749-B8BB-ACC460F0B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19192-F81D-A749-B8BB-ACC460F0B2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EE55-64B9-1D2D-49C5-B1DA2055C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4AE8-DEBD-7857-C074-D36A1B36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2979-5F78-32C1-73E7-D7F7BFEA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AAEA-0AB1-4325-3572-AF33414F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5A99-1FE4-990C-ABA7-B54879A7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28B1-2A30-EB32-A271-4C20AF72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E87A9-1F33-BC1B-7F5A-88E345A8E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3006-8D52-1861-AC75-BBEF646B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DCD-31EE-00D6-39ED-8368F052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EE68-6E17-DD1F-39A9-76148CE6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3691A-40A6-4B48-79B5-D53A8E5D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ACCC7-B591-9805-FA4A-987DA7E49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A6FC-F48F-EE88-BDD4-F9FB8421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B96F-9868-F382-1EB1-BE0E5D87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29CA-B210-5929-D5B8-C1805284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73A7-CA1F-DC51-7657-D40CFA19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6745-0D11-3D1D-97AB-2D66F37B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1416-6D54-132A-1DC5-C4B42740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90-7CF2-EDB6-622D-13CC628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C02D-2F45-FE3D-CC61-9E4CB5B5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9ABB-DC4B-E519-E023-3511B252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A2F5-3282-5731-3BF4-A7866A44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EBE5-3A77-312D-15F2-101E5BD5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AFDA-FCC9-0CDD-C91B-F4F9C6E2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77C9-3C70-DE7C-7EA1-B1C65DD1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AA03-7E48-0320-C775-2B606C05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ACD2-9900-3F90-DE68-3F248AE88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FC7FD-DB3D-293F-6E8B-EB1738BF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C3442-69A1-A52B-404B-4C1302E8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E2B6-670D-BF78-89D2-B8AE2C3C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BF1E-BBAF-C629-BF8D-4B7E7169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C18-8544-8CD3-4C4B-55D5112B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9820-219C-5589-FCD9-851DD4A4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33926-1A09-78D0-76ED-324960B54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9BCB6-112D-A70F-05A8-F57C1D40B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77927-3966-D543-AD9A-F5FB83BD6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4AA65-414F-9BED-49DA-461334D7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E1410-C8CB-18BF-2235-D651AE38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7F4BD-C3C4-74D5-D150-DF5CCEF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D16-208F-BAD0-A876-91FB6D9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AE887-D3DB-82AE-0CAE-E8BAD06B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A609F-46E9-0BCC-A77B-F59823EA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8F248-5045-EE85-F9BF-19FA79F7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5A66F-A3D9-3031-DE5A-307DDFD7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8375-A5F5-3931-B47F-34D9F3A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F8F4E-B843-976C-8230-E10F402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9C45-5134-E4EC-6051-79CB977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9DC3-69C8-AD3C-DEE0-7BED40C5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FFDB-75E5-4871-59FA-47B77ACB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06E4-A44C-26D5-71EB-67CC6F3C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2EF2-890A-BFF6-6DB6-999B7D76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2095-B3A3-AB8C-5635-3FFF2E4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D3FC-9FA5-1ADA-4634-B338CF6C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0AE6-6DE7-2533-7FDF-C8F0D1FA2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2C7DA-5BC2-81BD-D908-91DFDCD2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DB29-66B2-F477-2275-227E3D2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51A9-E5BA-B3F3-D8E5-1EC51C22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2EF7-107C-7CAC-85DD-DA3D59C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F9622-99E1-5B7E-8925-EC7BBB41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C176-57AD-82A6-FE53-61C6AAF97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2ED8-0F24-E7A1-E52D-6C062F2E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61FD3-3482-D84B-9B44-CD816D3AD19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0027-8FA6-B549-018C-4A5CFC23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1DA2-A9D0-81A7-C094-EA910837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5FE9BA-B6B0-0605-0D10-975BE6A0FA58}"/>
              </a:ext>
            </a:extLst>
          </p:cNvPr>
          <p:cNvCxnSpPr>
            <a:cxnSpLocks/>
          </p:cNvCxnSpPr>
          <p:nvPr/>
        </p:nvCxnSpPr>
        <p:spPr>
          <a:xfrm>
            <a:off x="5932842" y="5228216"/>
            <a:ext cx="0" cy="7207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B5C1A-DDC4-6138-5893-E303FB301EA0}"/>
              </a:ext>
            </a:extLst>
          </p:cNvPr>
          <p:cNvCxnSpPr>
            <a:cxnSpLocks/>
          </p:cNvCxnSpPr>
          <p:nvPr/>
        </p:nvCxnSpPr>
        <p:spPr>
          <a:xfrm>
            <a:off x="6096000" y="5443369"/>
            <a:ext cx="0" cy="3137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AD043-2E0D-1D6B-9443-FDC0AB182583}"/>
              </a:ext>
            </a:extLst>
          </p:cNvPr>
          <p:cNvCxnSpPr>
            <a:cxnSpLocks/>
          </p:cNvCxnSpPr>
          <p:nvPr/>
        </p:nvCxnSpPr>
        <p:spPr>
          <a:xfrm flipH="1">
            <a:off x="6096000" y="5606528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0F349-A166-E7BE-E43C-3AB6E9D0ACB5}"/>
              </a:ext>
            </a:extLst>
          </p:cNvPr>
          <p:cNvCxnSpPr>
            <a:cxnSpLocks/>
          </p:cNvCxnSpPr>
          <p:nvPr/>
        </p:nvCxnSpPr>
        <p:spPr>
          <a:xfrm flipH="1">
            <a:off x="1803699" y="5601504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8A575-38FA-7FEA-06DE-4C6CF8234A57}"/>
              </a:ext>
            </a:extLst>
          </p:cNvPr>
          <p:cNvCxnSpPr>
            <a:cxnSpLocks/>
          </p:cNvCxnSpPr>
          <p:nvPr/>
        </p:nvCxnSpPr>
        <p:spPr>
          <a:xfrm>
            <a:off x="1827006" y="2387162"/>
            <a:ext cx="0" cy="32346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A0484-1B35-3823-544F-17AF1569ECBB}"/>
              </a:ext>
            </a:extLst>
          </p:cNvPr>
          <p:cNvCxnSpPr>
            <a:cxnSpLocks/>
          </p:cNvCxnSpPr>
          <p:nvPr/>
        </p:nvCxnSpPr>
        <p:spPr>
          <a:xfrm>
            <a:off x="10204337" y="2387162"/>
            <a:ext cx="0" cy="3242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89F3E8-DFF2-425B-C8CF-B23FEE622DF3}"/>
              </a:ext>
            </a:extLst>
          </p:cNvPr>
          <p:cNvCxnSpPr>
            <a:cxnSpLocks/>
          </p:cNvCxnSpPr>
          <p:nvPr/>
        </p:nvCxnSpPr>
        <p:spPr>
          <a:xfrm flipH="1">
            <a:off x="1806685" y="2410290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61356F-7D8B-4287-358A-59A9826A5825}"/>
              </a:ext>
            </a:extLst>
          </p:cNvPr>
          <p:cNvSpPr/>
          <p:nvPr/>
        </p:nvSpPr>
        <p:spPr>
          <a:xfrm>
            <a:off x="1376529" y="3645945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DCECE4-F2B8-E18E-060D-398CE6190EA5}"/>
              </a:ext>
            </a:extLst>
          </p:cNvPr>
          <p:cNvSpPr/>
          <p:nvPr/>
        </p:nvSpPr>
        <p:spPr>
          <a:xfrm>
            <a:off x="9763908" y="3653566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1BFEB0-7E10-049C-3CBB-028A4BB69D4E}"/>
              </a:ext>
            </a:extLst>
          </p:cNvPr>
          <p:cNvSpPr txBox="1"/>
          <p:nvPr/>
        </p:nvSpPr>
        <p:spPr>
          <a:xfrm>
            <a:off x="5577805" y="5859134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12V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FE40-D45F-AE13-AA8C-DE1558753E84}"/>
              </a:ext>
            </a:extLst>
          </p:cNvPr>
          <p:cNvSpPr/>
          <p:nvPr/>
        </p:nvSpPr>
        <p:spPr>
          <a:xfrm>
            <a:off x="7464015" y="2019298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820Ω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A42A12-957F-038B-2DB4-74E6EABA5EBF}"/>
              </a:ext>
            </a:extLst>
          </p:cNvPr>
          <p:cNvSpPr/>
          <p:nvPr/>
        </p:nvSpPr>
        <p:spPr>
          <a:xfrm>
            <a:off x="2727063" y="2011679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1000kΩ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983C0-DD83-9C97-CE26-5AA6A392FB2F}"/>
              </a:ext>
            </a:extLst>
          </p:cNvPr>
          <p:cNvSpPr/>
          <p:nvPr/>
        </p:nvSpPr>
        <p:spPr>
          <a:xfrm>
            <a:off x="5095539" y="2011679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1000kΩ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F6DB18-3F89-AAC9-38EC-105B6C23F271}"/>
              </a:ext>
            </a:extLst>
          </p:cNvPr>
          <p:cNvGrpSpPr/>
          <p:nvPr/>
        </p:nvGrpSpPr>
        <p:grpSpPr>
          <a:xfrm>
            <a:off x="2525087" y="859443"/>
            <a:ext cx="2210498" cy="1553661"/>
            <a:chOff x="2525087" y="859443"/>
            <a:chExt cx="2210498" cy="155366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583AA-F3B1-68D6-0A55-49FFF628E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D32EA3-B831-340A-DEA7-DA92A461D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1C6266-FDF7-104D-4F71-D77ABE445B04}"/>
                </a:ext>
              </a:extLst>
            </p:cNvPr>
            <p:cNvCxnSpPr>
              <a:cxnSpLocks/>
              <a:endCxn id="37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01AFBE-159F-EA31-1122-6E055778148A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8FC4C4-0289-D0D6-61BF-2A5558BE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20FB1E-0C12-95A0-B9D2-2928A4857C6A}"/>
              </a:ext>
            </a:extLst>
          </p:cNvPr>
          <p:cNvGrpSpPr/>
          <p:nvPr/>
        </p:nvGrpSpPr>
        <p:grpSpPr>
          <a:xfrm>
            <a:off x="4904690" y="871723"/>
            <a:ext cx="2210498" cy="1553661"/>
            <a:chOff x="2525087" y="859443"/>
            <a:chExt cx="2210498" cy="155366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DB11F2-4392-D84C-23F2-3A03DC63C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B4EA21-E0E8-9E7B-95BD-27225747F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6065A6-2665-93F0-516D-AE95C9DD266E}"/>
                </a:ext>
              </a:extLst>
            </p:cNvPr>
            <p:cNvCxnSpPr>
              <a:cxnSpLocks/>
              <a:endCxn id="82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20A80CB-DC75-85D6-399D-494442E92DC0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FC66FC-D0D3-ECE6-128C-C710A9421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CBC2A39-C787-5D42-F8A5-B45D739180F2}"/>
              </a:ext>
            </a:extLst>
          </p:cNvPr>
          <p:cNvGrpSpPr/>
          <p:nvPr/>
        </p:nvGrpSpPr>
        <p:grpSpPr>
          <a:xfrm>
            <a:off x="7279679" y="861642"/>
            <a:ext cx="2210498" cy="1553661"/>
            <a:chOff x="2525087" y="859443"/>
            <a:chExt cx="2210498" cy="155366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DE0CA1B-543D-A776-B045-0FD5B1F96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DCD5E50-1AF2-FA42-BB15-A99F9E0B3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9ED824-53BD-834B-CFFD-143ED3AE28F8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BCEADCD-3663-BB72-16A0-6A64E01C3614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51E562-1A57-6A52-727C-10C39CC6A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60F570-2896-57FD-400C-FE6A653986B6}"/>
              </a:ext>
            </a:extLst>
          </p:cNvPr>
          <p:cNvGrpSpPr/>
          <p:nvPr/>
        </p:nvGrpSpPr>
        <p:grpSpPr>
          <a:xfrm>
            <a:off x="4902365" y="4023422"/>
            <a:ext cx="2210498" cy="1553661"/>
            <a:chOff x="2525087" y="859443"/>
            <a:chExt cx="2210498" cy="15536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9F9E4-7C98-98A9-45B9-7A33AA43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39493-22A8-CA31-501F-7B399F5F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B10CE1-3858-A613-B934-E499637F0804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F5C103-740E-CF3E-C339-604B29E52C11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C2B78-163A-0FEF-6D8B-902B3EA09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15487-13D0-EBD9-1AD2-3EE7B36CBB57}"/>
              </a:ext>
            </a:extLst>
          </p:cNvPr>
          <p:cNvSpPr/>
          <p:nvPr/>
        </p:nvSpPr>
        <p:spPr>
          <a:xfrm>
            <a:off x="185195" y="150471"/>
            <a:ext cx="2002420" cy="7212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Pātai Tahi</a:t>
            </a:r>
          </a:p>
        </p:txBody>
      </p:sp>
    </p:spTree>
    <p:extLst>
      <p:ext uri="{BB962C8B-B14F-4D97-AF65-F5344CB8AC3E}">
        <p14:creationId xmlns:p14="http://schemas.microsoft.com/office/powerpoint/2010/main" val="207880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AD043-2E0D-1D6B-9443-FDC0AB182583}"/>
              </a:ext>
            </a:extLst>
          </p:cNvPr>
          <p:cNvCxnSpPr>
            <a:cxnSpLocks/>
          </p:cNvCxnSpPr>
          <p:nvPr/>
        </p:nvCxnSpPr>
        <p:spPr>
          <a:xfrm flipH="1">
            <a:off x="6096000" y="6046367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0F349-A166-E7BE-E43C-3AB6E9D0ACB5}"/>
              </a:ext>
            </a:extLst>
          </p:cNvPr>
          <p:cNvCxnSpPr>
            <a:cxnSpLocks/>
          </p:cNvCxnSpPr>
          <p:nvPr/>
        </p:nvCxnSpPr>
        <p:spPr>
          <a:xfrm flipH="1">
            <a:off x="1803699" y="6041343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8A575-38FA-7FEA-06DE-4C6CF8234A57}"/>
              </a:ext>
            </a:extLst>
          </p:cNvPr>
          <p:cNvCxnSpPr>
            <a:cxnSpLocks/>
          </p:cNvCxnSpPr>
          <p:nvPr/>
        </p:nvCxnSpPr>
        <p:spPr>
          <a:xfrm>
            <a:off x="1827006" y="1760396"/>
            <a:ext cx="0" cy="4301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A0484-1B35-3823-544F-17AF1569ECBB}"/>
              </a:ext>
            </a:extLst>
          </p:cNvPr>
          <p:cNvCxnSpPr>
            <a:cxnSpLocks/>
          </p:cNvCxnSpPr>
          <p:nvPr/>
        </p:nvCxnSpPr>
        <p:spPr>
          <a:xfrm>
            <a:off x="10204337" y="1782807"/>
            <a:ext cx="0" cy="42864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89F3E8-DFF2-425B-C8CF-B23FEE622DF3}"/>
              </a:ext>
            </a:extLst>
          </p:cNvPr>
          <p:cNvCxnSpPr>
            <a:cxnSpLocks/>
          </p:cNvCxnSpPr>
          <p:nvPr/>
        </p:nvCxnSpPr>
        <p:spPr>
          <a:xfrm flipH="1">
            <a:off x="1803699" y="3891850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61356F-7D8B-4287-358A-59A9826A5825}"/>
              </a:ext>
            </a:extLst>
          </p:cNvPr>
          <p:cNvSpPr/>
          <p:nvPr/>
        </p:nvSpPr>
        <p:spPr>
          <a:xfrm>
            <a:off x="1387794" y="4457364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92C9E-B722-32F2-6D3A-5B5C54C9142A}"/>
              </a:ext>
            </a:extLst>
          </p:cNvPr>
          <p:cNvGrpSpPr/>
          <p:nvPr/>
        </p:nvGrpSpPr>
        <p:grpSpPr>
          <a:xfrm>
            <a:off x="5577805" y="5668055"/>
            <a:ext cx="925253" cy="1277249"/>
            <a:chOff x="5577805" y="5228216"/>
            <a:chExt cx="925253" cy="12772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BCE1DA-EE83-A023-D581-9FCF1752BE13}"/>
                </a:ext>
              </a:extLst>
            </p:cNvPr>
            <p:cNvGrpSpPr/>
            <p:nvPr/>
          </p:nvGrpSpPr>
          <p:grpSpPr>
            <a:xfrm>
              <a:off x="5932842" y="5228216"/>
              <a:ext cx="163158" cy="720763"/>
              <a:chOff x="5932842" y="5228216"/>
              <a:chExt cx="163158" cy="72076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C5FE9BA-B6B0-0605-0D10-975BE6A0F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42" y="5228216"/>
                <a:ext cx="0" cy="72076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4B5C1A-DDC4-6138-5893-E303FB30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443369"/>
                <a:ext cx="0" cy="313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1BFEB0-7E10-049C-3CBB-028A4BB69D4E}"/>
                </a:ext>
              </a:extLst>
            </p:cNvPr>
            <p:cNvSpPr txBox="1"/>
            <p:nvPr/>
          </p:nvSpPr>
          <p:spPr>
            <a:xfrm>
              <a:off x="5577805" y="5859134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12V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FA42A12-957F-038B-2DB4-74E6EABA5EBF}"/>
              </a:ext>
            </a:extLst>
          </p:cNvPr>
          <p:cNvSpPr/>
          <p:nvPr/>
        </p:nvSpPr>
        <p:spPr>
          <a:xfrm>
            <a:off x="5126031" y="352801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1000kΩ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F6DB18-3F89-AAC9-38EC-105B6C23F271}"/>
              </a:ext>
            </a:extLst>
          </p:cNvPr>
          <p:cNvGrpSpPr/>
          <p:nvPr/>
        </p:nvGrpSpPr>
        <p:grpSpPr>
          <a:xfrm>
            <a:off x="4933449" y="239989"/>
            <a:ext cx="2210498" cy="1553661"/>
            <a:chOff x="2525087" y="859443"/>
            <a:chExt cx="2210498" cy="155366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583AA-F3B1-68D6-0A55-49FFF628E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D32EA3-B831-340A-DEA7-DA92A461D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1C6266-FDF7-104D-4F71-D77ABE445B04}"/>
                </a:ext>
              </a:extLst>
            </p:cNvPr>
            <p:cNvCxnSpPr>
              <a:cxnSpLocks/>
              <a:endCxn id="37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01AFBE-159F-EA31-1122-6E055778148A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8FC4C4-0289-D0D6-61BF-2A5558BE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60F570-2896-57FD-400C-FE6A653986B6}"/>
              </a:ext>
            </a:extLst>
          </p:cNvPr>
          <p:cNvGrpSpPr/>
          <p:nvPr/>
        </p:nvGrpSpPr>
        <p:grpSpPr>
          <a:xfrm>
            <a:off x="4902365" y="4463261"/>
            <a:ext cx="2210498" cy="1553661"/>
            <a:chOff x="2525087" y="859443"/>
            <a:chExt cx="2210498" cy="15536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9F9E4-7C98-98A9-45B9-7A33AA43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39493-22A8-CA31-501F-7B399F5F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B10CE1-3858-A613-B934-E499637F0804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F5C103-740E-CF3E-C339-604B29E52C11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C2B78-163A-0FEF-6D8B-902B3EA09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15487-13D0-EBD9-1AD2-3EE7B36CBB57}"/>
              </a:ext>
            </a:extLst>
          </p:cNvPr>
          <p:cNvSpPr/>
          <p:nvPr/>
        </p:nvSpPr>
        <p:spPr>
          <a:xfrm>
            <a:off x="185195" y="150471"/>
            <a:ext cx="2002420" cy="7212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Pātai </a:t>
            </a:r>
            <a:r>
              <a:rPr lang="en-US" sz="2800" b="1" dirty="0" err="1">
                <a:solidFill>
                  <a:schemeClr val="tx1"/>
                </a:solidFill>
              </a:rPr>
              <a:t>Rua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EF708-33F4-6540-0570-91AA098EB084}"/>
              </a:ext>
            </a:extLst>
          </p:cNvPr>
          <p:cNvCxnSpPr>
            <a:cxnSpLocks/>
          </p:cNvCxnSpPr>
          <p:nvPr/>
        </p:nvCxnSpPr>
        <p:spPr>
          <a:xfrm flipH="1">
            <a:off x="1815274" y="2850151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983C0-DD83-9C97-CE26-5AA6A392FB2F}"/>
              </a:ext>
            </a:extLst>
          </p:cNvPr>
          <p:cNvSpPr/>
          <p:nvPr/>
        </p:nvSpPr>
        <p:spPr>
          <a:xfrm>
            <a:off x="5130927" y="249813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1000kΩ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F6741C-3BF9-F7D6-3A24-A61890B6E0C8}"/>
              </a:ext>
            </a:extLst>
          </p:cNvPr>
          <p:cNvCxnSpPr>
            <a:cxnSpLocks/>
          </p:cNvCxnSpPr>
          <p:nvPr/>
        </p:nvCxnSpPr>
        <p:spPr>
          <a:xfrm flipH="1">
            <a:off x="1819088" y="1778848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FE40-D45F-AE13-AA8C-DE1558753E84}"/>
              </a:ext>
            </a:extLst>
          </p:cNvPr>
          <p:cNvSpPr/>
          <p:nvPr/>
        </p:nvSpPr>
        <p:spPr>
          <a:xfrm>
            <a:off x="5126031" y="1405423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820Ω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F2EAEB-2D36-05C7-64B9-803EB878D435}"/>
              </a:ext>
            </a:extLst>
          </p:cNvPr>
          <p:cNvSpPr/>
          <p:nvPr/>
        </p:nvSpPr>
        <p:spPr>
          <a:xfrm>
            <a:off x="8228996" y="1322417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819ADD-D1C5-8D3F-0AE6-441AECC2342B}"/>
              </a:ext>
            </a:extLst>
          </p:cNvPr>
          <p:cNvSpPr/>
          <p:nvPr/>
        </p:nvSpPr>
        <p:spPr>
          <a:xfrm>
            <a:off x="8228996" y="2403118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6B742D-7CDB-AC18-3276-8DEB1C0AECA3}"/>
              </a:ext>
            </a:extLst>
          </p:cNvPr>
          <p:cNvSpPr/>
          <p:nvPr/>
        </p:nvSpPr>
        <p:spPr>
          <a:xfrm>
            <a:off x="8228996" y="3441373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0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AD043-2E0D-1D6B-9443-FDC0AB182583}"/>
              </a:ext>
            </a:extLst>
          </p:cNvPr>
          <p:cNvCxnSpPr>
            <a:cxnSpLocks/>
          </p:cNvCxnSpPr>
          <p:nvPr/>
        </p:nvCxnSpPr>
        <p:spPr>
          <a:xfrm flipH="1">
            <a:off x="6096000" y="6046367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0F349-A166-E7BE-E43C-3AB6E9D0ACB5}"/>
              </a:ext>
            </a:extLst>
          </p:cNvPr>
          <p:cNvCxnSpPr>
            <a:cxnSpLocks/>
          </p:cNvCxnSpPr>
          <p:nvPr/>
        </p:nvCxnSpPr>
        <p:spPr>
          <a:xfrm flipH="1">
            <a:off x="1803699" y="6041343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8A575-38FA-7FEA-06DE-4C6CF8234A57}"/>
              </a:ext>
            </a:extLst>
          </p:cNvPr>
          <p:cNvCxnSpPr>
            <a:cxnSpLocks/>
          </p:cNvCxnSpPr>
          <p:nvPr/>
        </p:nvCxnSpPr>
        <p:spPr>
          <a:xfrm>
            <a:off x="1827006" y="1760396"/>
            <a:ext cx="0" cy="4301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A0484-1B35-3823-544F-17AF1569ECBB}"/>
              </a:ext>
            </a:extLst>
          </p:cNvPr>
          <p:cNvCxnSpPr>
            <a:cxnSpLocks/>
          </p:cNvCxnSpPr>
          <p:nvPr/>
        </p:nvCxnSpPr>
        <p:spPr>
          <a:xfrm>
            <a:off x="10204337" y="1782807"/>
            <a:ext cx="0" cy="42864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89F3E8-DFF2-425B-C8CF-B23FEE622DF3}"/>
              </a:ext>
            </a:extLst>
          </p:cNvPr>
          <p:cNvCxnSpPr>
            <a:cxnSpLocks/>
          </p:cNvCxnSpPr>
          <p:nvPr/>
        </p:nvCxnSpPr>
        <p:spPr>
          <a:xfrm flipH="1">
            <a:off x="1803699" y="3891850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61356F-7D8B-4287-358A-59A9826A5825}"/>
              </a:ext>
            </a:extLst>
          </p:cNvPr>
          <p:cNvSpPr/>
          <p:nvPr/>
        </p:nvSpPr>
        <p:spPr>
          <a:xfrm>
            <a:off x="1387794" y="4457364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92C9E-B722-32F2-6D3A-5B5C54C9142A}"/>
              </a:ext>
            </a:extLst>
          </p:cNvPr>
          <p:cNvGrpSpPr/>
          <p:nvPr/>
        </p:nvGrpSpPr>
        <p:grpSpPr>
          <a:xfrm>
            <a:off x="5577805" y="5668055"/>
            <a:ext cx="925253" cy="1277249"/>
            <a:chOff x="5577805" y="5228216"/>
            <a:chExt cx="925253" cy="12772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BCE1DA-EE83-A023-D581-9FCF1752BE13}"/>
                </a:ext>
              </a:extLst>
            </p:cNvPr>
            <p:cNvGrpSpPr/>
            <p:nvPr/>
          </p:nvGrpSpPr>
          <p:grpSpPr>
            <a:xfrm>
              <a:off x="5932842" y="5228216"/>
              <a:ext cx="163158" cy="720763"/>
              <a:chOff x="5932842" y="5228216"/>
              <a:chExt cx="163158" cy="72076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C5FE9BA-B6B0-0605-0D10-975BE6A0F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42" y="5228216"/>
                <a:ext cx="0" cy="72076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4B5C1A-DDC4-6138-5893-E303FB30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443369"/>
                <a:ext cx="0" cy="313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1BFEB0-7E10-049C-3CBB-028A4BB69D4E}"/>
                </a:ext>
              </a:extLst>
            </p:cNvPr>
            <p:cNvSpPr txBox="1"/>
            <p:nvPr/>
          </p:nvSpPr>
          <p:spPr>
            <a:xfrm>
              <a:off x="5577805" y="5859134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12V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FA42A12-957F-038B-2DB4-74E6EABA5EBF}"/>
              </a:ext>
            </a:extLst>
          </p:cNvPr>
          <p:cNvSpPr/>
          <p:nvPr/>
        </p:nvSpPr>
        <p:spPr>
          <a:xfrm>
            <a:off x="5126031" y="352801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1000kΩ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F6DB18-3F89-AAC9-38EC-105B6C23F271}"/>
              </a:ext>
            </a:extLst>
          </p:cNvPr>
          <p:cNvGrpSpPr/>
          <p:nvPr/>
        </p:nvGrpSpPr>
        <p:grpSpPr>
          <a:xfrm>
            <a:off x="4933449" y="239989"/>
            <a:ext cx="2210498" cy="1553661"/>
            <a:chOff x="2525087" y="859443"/>
            <a:chExt cx="2210498" cy="155366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583AA-F3B1-68D6-0A55-49FFF628E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D32EA3-B831-340A-DEA7-DA92A461D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1C6266-FDF7-104D-4F71-D77ABE445B04}"/>
                </a:ext>
              </a:extLst>
            </p:cNvPr>
            <p:cNvCxnSpPr>
              <a:cxnSpLocks/>
              <a:endCxn id="37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01AFBE-159F-EA31-1122-6E055778148A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8FC4C4-0289-D0D6-61BF-2A5558BE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60F570-2896-57FD-400C-FE6A653986B6}"/>
              </a:ext>
            </a:extLst>
          </p:cNvPr>
          <p:cNvGrpSpPr/>
          <p:nvPr/>
        </p:nvGrpSpPr>
        <p:grpSpPr>
          <a:xfrm>
            <a:off x="4902365" y="4463261"/>
            <a:ext cx="2210498" cy="1553661"/>
            <a:chOff x="2525087" y="859443"/>
            <a:chExt cx="2210498" cy="15536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9F9E4-7C98-98A9-45B9-7A33AA43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39493-22A8-CA31-501F-7B399F5F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B10CE1-3858-A613-B934-E499637F0804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F5C103-740E-CF3E-C339-604B29E52C11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C2B78-163A-0FEF-6D8B-902B3EA09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15487-13D0-EBD9-1AD2-3EE7B36CBB57}"/>
              </a:ext>
            </a:extLst>
          </p:cNvPr>
          <p:cNvSpPr/>
          <p:nvPr/>
        </p:nvSpPr>
        <p:spPr>
          <a:xfrm>
            <a:off x="185195" y="150471"/>
            <a:ext cx="2002420" cy="7212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Pātai </a:t>
            </a:r>
            <a:r>
              <a:rPr lang="en-US" sz="2800" b="1" dirty="0" err="1">
                <a:solidFill>
                  <a:schemeClr val="tx1"/>
                </a:solidFill>
              </a:rPr>
              <a:t>Rua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EF708-33F4-6540-0570-91AA098EB084}"/>
              </a:ext>
            </a:extLst>
          </p:cNvPr>
          <p:cNvCxnSpPr>
            <a:cxnSpLocks/>
          </p:cNvCxnSpPr>
          <p:nvPr/>
        </p:nvCxnSpPr>
        <p:spPr>
          <a:xfrm flipH="1">
            <a:off x="1815274" y="2850151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983C0-DD83-9C97-CE26-5AA6A392FB2F}"/>
              </a:ext>
            </a:extLst>
          </p:cNvPr>
          <p:cNvSpPr/>
          <p:nvPr/>
        </p:nvSpPr>
        <p:spPr>
          <a:xfrm>
            <a:off x="5130927" y="249813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1000kΩ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F6741C-3BF9-F7D6-3A24-A61890B6E0C8}"/>
              </a:ext>
            </a:extLst>
          </p:cNvPr>
          <p:cNvCxnSpPr>
            <a:cxnSpLocks/>
          </p:cNvCxnSpPr>
          <p:nvPr/>
        </p:nvCxnSpPr>
        <p:spPr>
          <a:xfrm flipH="1">
            <a:off x="1819088" y="1778848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FE40-D45F-AE13-AA8C-DE1558753E84}"/>
              </a:ext>
            </a:extLst>
          </p:cNvPr>
          <p:cNvSpPr/>
          <p:nvPr/>
        </p:nvSpPr>
        <p:spPr>
          <a:xfrm>
            <a:off x="5126031" y="1405423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820Ω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F2EAEB-2D36-05C7-64B9-803EB878D435}"/>
              </a:ext>
            </a:extLst>
          </p:cNvPr>
          <p:cNvSpPr/>
          <p:nvPr/>
        </p:nvSpPr>
        <p:spPr>
          <a:xfrm>
            <a:off x="8228996" y="1322417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819ADD-D1C5-8D3F-0AE6-441AECC2342B}"/>
              </a:ext>
            </a:extLst>
          </p:cNvPr>
          <p:cNvSpPr/>
          <p:nvPr/>
        </p:nvSpPr>
        <p:spPr>
          <a:xfrm>
            <a:off x="8228996" y="2403118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6B742D-7CDB-AC18-3276-8DEB1C0AECA3}"/>
              </a:ext>
            </a:extLst>
          </p:cNvPr>
          <p:cNvSpPr/>
          <p:nvPr/>
        </p:nvSpPr>
        <p:spPr>
          <a:xfrm>
            <a:off x="8228996" y="3441373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358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E9C612-5D92-3D05-B8F7-053B02F06BD2}"/>
              </a:ext>
            </a:extLst>
          </p:cNvPr>
          <p:cNvSpPr/>
          <p:nvPr/>
        </p:nvSpPr>
        <p:spPr>
          <a:xfrm>
            <a:off x="3345366" y="769434"/>
            <a:ext cx="535258" cy="50626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1551D-3FFA-C6E2-95C2-CCAE72D7B592}"/>
              </a:ext>
            </a:extLst>
          </p:cNvPr>
          <p:cNvSpPr/>
          <p:nvPr/>
        </p:nvSpPr>
        <p:spPr>
          <a:xfrm>
            <a:off x="8311378" y="769434"/>
            <a:ext cx="535258" cy="50626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402E11-F4F5-DCDA-9F58-1C392ADF8755}"/>
              </a:ext>
            </a:extLst>
          </p:cNvPr>
          <p:cNvCxnSpPr/>
          <p:nvPr/>
        </p:nvCxnSpPr>
        <p:spPr>
          <a:xfrm>
            <a:off x="3880624" y="1146629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24119-D793-8C79-1E7B-3053546BBA12}"/>
              </a:ext>
            </a:extLst>
          </p:cNvPr>
          <p:cNvCxnSpPr/>
          <p:nvPr/>
        </p:nvCxnSpPr>
        <p:spPr>
          <a:xfrm>
            <a:off x="3880624" y="2213429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A22740-F9E0-DB08-890E-7ABC63C00036}"/>
              </a:ext>
            </a:extLst>
          </p:cNvPr>
          <p:cNvCxnSpPr/>
          <p:nvPr/>
        </p:nvCxnSpPr>
        <p:spPr>
          <a:xfrm>
            <a:off x="3880624" y="3300761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00D77-E36E-F996-8C6B-99674718EDF4}"/>
              </a:ext>
            </a:extLst>
          </p:cNvPr>
          <p:cNvCxnSpPr/>
          <p:nvPr/>
        </p:nvCxnSpPr>
        <p:spPr>
          <a:xfrm>
            <a:off x="3880623" y="4411104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D63D1-3E22-6F26-C4C5-8C06F5EEBCAF}"/>
              </a:ext>
            </a:extLst>
          </p:cNvPr>
          <p:cNvCxnSpPr/>
          <p:nvPr/>
        </p:nvCxnSpPr>
        <p:spPr>
          <a:xfrm>
            <a:off x="3880623" y="5506932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926E4D5-5AAD-A876-31A6-594C20FD888F}"/>
              </a:ext>
            </a:extLst>
          </p:cNvPr>
          <p:cNvSpPr/>
          <p:nvPr/>
        </p:nvSpPr>
        <p:spPr>
          <a:xfrm>
            <a:off x="4426857" y="2362149"/>
            <a:ext cx="522515" cy="5225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3DB881-511F-C368-41BE-052BB6121857}"/>
              </a:ext>
            </a:extLst>
          </p:cNvPr>
          <p:cNvSpPr/>
          <p:nvPr/>
        </p:nvSpPr>
        <p:spPr>
          <a:xfrm>
            <a:off x="6686573" y="3514489"/>
            <a:ext cx="522515" cy="5225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204DB-B15E-EF1C-6FCA-51FFE51E9718}"/>
              </a:ext>
            </a:extLst>
          </p:cNvPr>
          <p:cNvSpPr txBox="1"/>
          <p:nvPr/>
        </p:nvSpPr>
        <p:spPr>
          <a:xfrm>
            <a:off x="4018113" y="2901521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high potential energy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5C4CD-8EAE-1251-E9BA-DF9C40032835}"/>
              </a:ext>
            </a:extLst>
          </p:cNvPr>
          <p:cNvSpPr txBox="1"/>
          <p:nvPr/>
        </p:nvSpPr>
        <p:spPr>
          <a:xfrm>
            <a:off x="6081477" y="4021912"/>
            <a:ext cx="21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 potential energy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6721E9-2EFA-3CED-BD3A-4C59C1B4DAE4}"/>
              </a:ext>
            </a:extLst>
          </p:cNvPr>
          <p:cNvGrpSpPr/>
          <p:nvPr/>
        </p:nvGrpSpPr>
        <p:grpSpPr>
          <a:xfrm>
            <a:off x="4949372" y="2438740"/>
            <a:ext cx="769435" cy="369332"/>
            <a:chOff x="4949372" y="2438740"/>
            <a:chExt cx="769435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B35EF2-B054-D7D2-C794-F535EF69C19A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4949372" y="2623406"/>
              <a:ext cx="478971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FEC8FE-B10B-1768-4A27-4373D56AD29E}"/>
                </a:ext>
              </a:extLst>
            </p:cNvPr>
            <p:cNvSpPr txBox="1"/>
            <p:nvPr/>
          </p:nvSpPr>
          <p:spPr>
            <a:xfrm>
              <a:off x="5428343" y="243874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EA5775-1D76-C578-E14D-61570E3F01EA}"/>
              </a:ext>
            </a:extLst>
          </p:cNvPr>
          <p:cNvGrpSpPr/>
          <p:nvPr/>
        </p:nvGrpSpPr>
        <p:grpSpPr>
          <a:xfrm>
            <a:off x="7209088" y="3578702"/>
            <a:ext cx="769435" cy="369332"/>
            <a:chOff x="4949372" y="2438740"/>
            <a:chExt cx="76943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36E77D-E5BB-9233-8150-CD9688CD1A34}"/>
                </a:ext>
              </a:extLst>
            </p:cNvPr>
            <p:cNvCxnSpPr/>
            <p:nvPr/>
          </p:nvCxnSpPr>
          <p:spPr>
            <a:xfrm flipV="1">
              <a:off x="4949372" y="2623406"/>
              <a:ext cx="478971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B0A477-798E-B995-B641-0CDF89055908}"/>
                </a:ext>
              </a:extLst>
            </p:cNvPr>
            <p:cNvSpPr txBox="1"/>
            <p:nvPr/>
          </p:nvSpPr>
          <p:spPr>
            <a:xfrm>
              <a:off x="5428343" y="243874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83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67</Words>
  <Application>Microsoft Macintosh PowerPoint</Application>
  <PresentationFormat>Widescreen</PresentationFormat>
  <Paragraphs>76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Microsoft Office User</cp:lastModifiedBy>
  <cp:revision>2</cp:revision>
  <dcterms:created xsi:type="dcterms:W3CDTF">2022-05-27T02:36:57Z</dcterms:created>
  <dcterms:modified xsi:type="dcterms:W3CDTF">2023-05-10T01:48:49Z</dcterms:modified>
</cp:coreProperties>
</file>