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67" r:id="rId9"/>
    <p:sldId id="259" r:id="rId10"/>
    <p:sldId id="263" r:id="rId11"/>
    <p:sldId id="262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/>
    <p:restoredTop sz="94624"/>
  </p:normalViewPr>
  <p:slideViewPr>
    <p:cSldViewPr snapToGrid="0" snapToObjects="1">
      <p:cViewPr varScale="1">
        <p:scale>
          <a:sx n="124" d="100"/>
          <a:sy n="12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31005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900000" flipH="1" flipV="1">
            <a:off x="5756473" y="3015880"/>
            <a:ext cx="283031" cy="149541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2680766" y="2991644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stCxn id="4" idx="3"/>
          </p:cNvCxnSpPr>
          <p:nvPr/>
        </p:nvCxnSpPr>
        <p:spPr>
          <a:xfrm>
            <a:off x="4179894" y="3453309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1987963" y="339941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2158510" y="2121914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EF63A54-DEC5-1B49-8F59-F678DF59F806}"/>
              </a:ext>
            </a:extLst>
          </p:cNvPr>
          <p:cNvSpPr/>
          <p:nvPr/>
        </p:nvSpPr>
        <p:spPr>
          <a:xfrm rot="17100000">
            <a:off x="1835235" y="3130197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830553" y="30709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BDCFC87B-234F-AF43-93CE-6F388A6F46B3}"/>
              </a:ext>
            </a:extLst>
          </p:cNvPr>
          <p:cNvSpPr/>
          <p:nvPr/>
        </p:nvSpPr>
        <p:spPr>
          <a:xfrm rot="10800000">
            <a:off x="7696799" y="269556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23479" y="3351526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3BAE4365-E807-E747-80BD-07F5912C04C9}"/>
              </a:ext>
            </a:extLst>
          </p:cNvPr>
          <p:cNvSpPr/>
          <p:nvPr/>
        </p:nvSpPr>
        <p:spPr>
          <a:xfrm rot="17100000">
            <a:off x="7920539" y="2622349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7749469" y="22739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0CE4E102-EA0C-C348-B525-D4B926791F52}"/>
              </a:ext>
            </a:extLst>
          </p:cNvPr>
          <p:cNvSpPr/>
          <p:nvPr/>
        </p:nvSpPr>
        <p:spPr>
          <a:xfrm rot="900000">
            <a:off x="7920016" y="2833128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155</Words>
  <Application>Microsoft Macintosh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25</cp:revision>
  <dcterms:created xsi:type="dcterms:W3CDTF">2021-03-08T00:40:35Z</dcterms:created>
  <dcterms:modified xsi:type="dcterms:W3CDTF">2021-03-23T22:29:09Z</dcterms:modified>
</cp:coreProperties>
</file>